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3.xml" ContentType="application/vnd.openxmlformats-officedocument.theme+xml"/>
  <Override PartName="/ppt/slideLayouts/slideLayout26.xml" ContentType="application/vnd.openxmlformats-officedocument.presentationml.slideLayout+xml"/>
  <Override PartName="/ppt/theme/theme4.xml" ContentType="application/vnd.openxmlformats-officedocument.theme+xml"/>
  <Override PartName="/ppt/slideLayouts/slideLayout27.xml" ContentType="application/vnd.openxmlformats-officedocument.presentationml.slideLayout+xml"/>
  <Override PartName="/ppt/theme/theme5.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87" r:id="rId5"/>
    <p:sldMasterId id="2147483701" r:id="rId6"/>
    <p:sldMasterId id="2147483681" r:id="rId7"/>
    <p:sldMasterId id="2147483708" r:id="rId8"/>
    <p:sldMasterId id="2147483719" r:id="rId9"/>
  </p:sldMasterIdLst>
  <p:notesMasterIdLst>
    <p:notesMasterId r:id="rId19"/>
  </p:notesMasterIdLst>
  <p:handoutMasterIdLst>
    <p:handoutMasterId r:id="rId20"/>
  </p:handoutMasterIdLst>
  <p:sldIdLst>
    <p:sldId id="280" r:id="rId10"/>
    <p:sldId id="285" r:id="rId11"/>
    <p:sldId id="290" r:id="rId12"/>
    <p:sldId id="286" r:id="rId13"/>
    <p:sldId id="293" r:id="rId14"/>
    <p:sldId id="291" r:id="rId15"/>
    <p:sldId id="292" r:id="rId16"/>
    <p:sldId id="295" r:id="rId17"/>
    <p:sldId id="281" r:id="rId18"/>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213E"/>
    <a:srgbClr val="D1AF84"/>
    <a:srgbClr val="3D454C"/>
    <a:srgbClr val="DEC5A6"/>
    <a:srgbClr val="E0AA26"/>
    <a:srgbClr val="898E97"/>
    <a:srgbClr val="A9ABB2"/>
    <a:srgbClr val="FBE3A5"/>
    <a:srgbClr val="F9D97C"/>
    <a:srgbClr val="1A20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3A1970-D869-4F10-ABA3-08B5425153D9}" v="1" dt="2021-02-24T21:57:41.9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Közepesen sötét stíl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Közepesen sötét stílus 2 – 2.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Közepesen sötét stílus 2 – 3.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Közepesen sötét stílus 2 – 4.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Közepesen sötét stílus 2 – 5.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25E5076-3810-47DD-B79F-674D7AD40C01}" styleName="Sötét stílus 1 – 1. jelölőszín">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Sötét stílus 2 – 3./4. jelölőszín">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3B4B98B0-60AC-42C2-AFA5-B58CD77FA1E5}" styleName="Világos stílus 1 – 1. jelölőszín">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éma alapján készült stílus 1 – 1. jelölőszín">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E8034E78-7F5D-4C2E-B375-FC64B27BC917}" styleName="Sötét stílus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93D81CF-94F2-401A-BA57-92F5A7B2D0C5}" styleName="Közepesen sötét stílus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Közepesen sötét stílus 1 – 1. jelölőszín">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Közepesen sötét stílus 1 – 2. jelölőszín">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3296810-A885-4BE3-A3E7-6D5BEEA58F35}" styleName="Közepesen sötét stílus 2 – 6.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32" autoAdjust="0"/>
    <p:restoredTop sz="92308" autoAdjust="0"/>
  </p:normalViewPr>
  <p:slideViewPr>
    <p:cSldViewPr snapToGrid="0" snapToObjects="1">
      <p:cViewPr varScale="1">
        <p:scale>
          <a:sx n="61" d="100"/>
          <a:sy n="61" d="100"/>
        </p:scale>
        <p:origin x="744" y="2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showGuides="1">
      <p:cViewPr varScale="1">
        <p:scale>
          <a:sx n="97" d="100"/>
          <a:sy n="97" d="100"/>
        </p:scale>
        <p:origin x="2574" y="102"/>
      </p:cViewPr>
      <p:guideLst>
        <p:guide orient="horz" pos="2880"/>
        <p:guide pos="2160"/>
      </p:guideLst>
    </p:cSldViewPr>
  </p:notesViewPr>
  <p:gridSpacing cx="72000" cy="720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theme" Target="theme/theme1.xml"/><Relationship Id="rId10" Type="http://schemas.openxmlformats.org/officeDocument/2006/relationships/slide" Target="slides/slide1.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ta Miklós" userId="2c65f30f-f0ad-41a3-bf1c-9667d88cc9a1" providerId="ADAL" clId="{9F3A1970-D869-4F10-ABA3-08B5425153D9}"/>
    <pc:docChg chg="custSel modSld">
      <pc:chgData name="Rosta Miklós" userId="2c65f30f-f0ad-41a3-bf1c-9667d88cc9a1" providerId="ADAL" clId="{9F3A1970-D869-4F10-ABA3-08B5425153D9}" dt="2021-02-24T21:59:11.453" v="3" actId="313"/>
      <pc:docMkLst>
        <pc:docMk/>
      </pc:docMkLst>
      <pc:sldChg chg="modSp mod">
        <pc:chgData name="Rosta Miklós" userId="2c65f30f-f0ad-41a3-bf1c-9667d88cc9a1" providerId="ADAL" clId="{9F3A1970-D869-4F10-ABA3-08B5425153D9}" dt="2021-02-24T21:57:46.005" v="2" actId="6549"/>
        <pc:sldMkLst>
          <pc:docMk/>
          <pc:sldMk cId="589819087" sldId="285"/>
        </pc:sldMkLst>
        <pc:spChg chg="mod">
          <ac:chgData name="Rosta Miklós" userId="2c65f30f-f0ad-41a3-bf1c-9667d88cc9a1" providerId="ADAL" clId="{9F3A1970-D869-4F10-ABA3-08B5425153D9}" dt="2021-02-24T21:57:46.005" v="2" actId="6549"/>
          <ac:spMkLst>
            <pc:docMk/>
            <pc:sldMk cId="589819087" sldId="285"/>
            <ac:spMk id="3" creationId="{7FFC1B27-8F98-4013-9B27-D42C69ED5336}"/>
          </ac:spMkLst>
        </pc:spChg>
      </pc:sldChg>
      <pc:sldChg chg="modSp mod">
        <pc:chgData name="Rosta Miklós" userId="2c65f30f-f0ad-41a3-bf1c-9667d88cc9a1" providerId="ADAL" clId="{9F3A1970-D869-4F10-ABA3-08B5425153D9}" dt="2021-02-24T21:59:11.453" v="3" actId="313"/>
        <pc:sldMkLst>
          <pc:docMk/>
          <pc:sldMk cId="2779645835" sldId="293"/>
        </pc:sldMkLst>
        <pc:spChg chg="mod">
          <ac:chgData name="Rosta Miklós" userId="2c65f30f-f0ad-41a3-bf1c-9667d88cc9a1" providerId="ADAL" clId="{9F3A1970-D869-4F10-ABA3-08B5425153D9}" dt="2021-02-24T21:59:11.453" v="3" actId="313"/>
          <ac:spMkLst>
            <pc:docMk/>
            <pc:sldMk cId="2779645835" sldId="293"/>
            <ac:spMk id="3" creationId="{7FFC1B27-8F98-4013-9B27-D42C69ED533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a:extLst>
              <a:ext uri="{FF2B5EF4-FFF2-40B4-BE49-F238E27FC236}">
                <a16:creationId xmlns:a16="http://schemas.microsoft.com/office/drawing/2014/main" id="{CF6E208D-158E-468E-9C24-D662B92BEB9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átum helye 2">
            <a:extLst>
              <a:ext uri="{FF2B5EF4-FFF2-40B4-BE49-F238E27FC236}">
                <a16:creationId xmlns:a16="http://schemas.microsoft.com/office/drawing/2014/main" id="{F475ED88-349A-4682-B8CD-A573756E2FD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D7A573D-56A2-4FA9-8037-418CB95CA259}" type="datetimeFigureOut">
              <a:rPr lang="hu-HU" smtClean="0"/>
              <a:t>2021. 02. 24.</a:t>
            </a:fld>
            <a:endParaRPr lang="hu-HU"/>
          </a:p>
        </p:txBody>
      </p:sp>
      <p:sp>
        <p:nvSpPr>
          <p:cNvPr id="4" name="Élőláb helye 3">
            <a:extLst>
              <a:ext uri="{FF2B5EF4-FFF2-40B4-BE49-F238E27FC236}">
                <a16:creationId xmlns:a16="http://schemas.microsoft.com/office/drawing/2014/main" id="{FD3AA1DA-CBB1-4B16-941B-0DE59B3F95A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5" name="Dia számának helye 4">
            <a:extLst>
              <a:ext uri="{FF2B5EF4-FFF2-40B4-BE49-F238E27FC236}">
                <a16:creationId xmlns:a16="http://schemas.microsoft.com/office/drawing/2014/main" id="{4428A9F0-43C4-4CAF-97D4-EE8ECB529B9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1FAA2A3-65F5-4D35-8232-6947BAD325D3}" type="slidenum">
              <a:rPr lang="hu-HU" smtClean="0"/>
              <a:t>‹#›</a:t>
            </a:fld>
            <a:endParaRPr lang="hu-HU"/>
          </a:p>
        </p:txBody>
      </p:sp>
    </p:spTree>
    <p:extLst>
      <p:ext uri="{BB962C8B-B14F-4D97-AF65-F5344CB8AC3E}">
        <p14:creationId xmlns:p14="http://schemas.microsoft.com/office/powerpoint/2010/main" val="42805918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649B13-56BB-2B46-B8BB-04CAC3B295EA}" type="datetimeFigureOut">
              <a:rPr lang="hu-HU" smtClean="0"/>
              <a:t>2021. 02. 24.</a:t>
            </a:fld>
            <a:endParaRPr lang="hu-H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88C8CC-496F-EF43-AB3E-71738872D0ED}" type="slidenum">
              <a:rPr lang="hu-HU" smtClean="0"/>
              <a:t>‹#›</a:t>
            </a:fld>
            <a:endParaRPr lang="hu-HU"/>
          </a:p>
        </p:txBody>
      </p:sp>
    </p:spTree>
    <p:extLst>
      <p:ext uri="{BB962C8B-B14F-4D97-AF65-F5344CB8AC3E}">
        <p14:creationId xmlns:p14="http://schemas.microsoft.com/office/powerpoint/2010/main" val="1409772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err="1"/>
              <a:t>Applied</a:t>
            </a:r>
            <a:r>
              <a:rPr lang="hu-HU" dirty="0"/>
              <a:t> </a:t>
            </a:r>
            <a:r>
              <a:rPr lang="hu-HU" dirty="0" err="1"/>
              <a:t>research</a:t>
            </a:r>
            <a:r>
              <a:rPr lang="hu-HU" dirty="0"/>
              <a:t> </a:t>
            </a:r>
            <a:r>
              <a:rPr lang="hu-HU" dirty="0">
                <a:sym typeface="Wingdings" panose="05000000000000000000" pitchFamily="2" charset="2"/>
              </a:rPr>
              <a:t> policy </a:t>
            </a:r>
            <a:r>
              <a:rPr lang="hu-HU" dirty="0" err="1">
                <a:sym typeface="Wingdings" panose="05000000000000000000" pitchFamily="2" charset="2"/>
              </a:rPr>
              <a:t>recommendation</a:t>
            </a:r>
            <a:endParaRPr lang="hu-HU" dirty="0"/>
          </a:p>
        </p:txBody>
      </p:sp>
      <p:sp>
        <p:nvSpPr>
          <p:cNvPr id="4" name="Dia számának helye 3"/>
          <p:cNvSpPr>
            <a:spLocks noGrp="1"/>
          </p:cNvSpPr>
          <p:nvPr>
            <p:ph type="sldNum" sz="quarter" idx="5"/>
          </p:nvPr>
        </p:nvSpPr>
        <p:spPr/>
        <p:txBody>
          <a:bodyPr/>
          <a:lstStyle/>
          <a:p>
            <a:fld id="{DB88C8CC-496F-EF43-AB3E-71738872D0ED}" type="slidenum">
              <a:rPr lang="hu-HU" smtClean="0"/>
              <a:t>1</a:t>
            </a:fld>
            <a:endParaRPr lang="hu-HU"/>
          </a:p>
        </p:txBody>
      </p:sp>
    </p:spTree>
    <p:extLst>
      <p:ext uri="{BB962C8B-B14F-4D97-AF65-F5344CB8AC3E}">
        <p14:creationId xmlns:p14="http://schemas.microsoft.com/office/powerpoint/2010/main" val="42102068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err="1"/>
              <a:t>We</a:t>
            </a:r>
            <a:r>
              <a:rPr lang="hu-HU" dirty="0"/>
              <a:t> </a:t>
            </a:r>
            <a:r>
              <a:rPr lang="hu-HU" dirty="0" err="1"/>
              <a:t>look</a:t>
            </a:r>
            <a:r>
              <a:rPr lang="hu-HU" dirty="0"/>
              <a:t> </a:t>
            </a:r>
            <a:r>
              <a:rPr lang="hu-HU" dirty="0" err="1"/>
              <a:t>at</a:t>
            </a:r>
            <a:r>
              <a:rPr lang="hu-HU" dirty="0"/>
              <a:t> </a:t>
            </a:r>
            <a:r>
              <a:rPr lang="hu-HU" dirty="0" err="1"/>
              <a:t>Water</a:t>
            </a:r>
            <a:r>
              <a:rPr lang="hu-HU" dirty="0"/>
              <a:t> </a:t>
            </a:r>
            <a:r>
              <a:rPr lang="hu-HU" dirty="0" err="1"/>
              <a:t>managment</a:t>
            </a:r>
            <a:r>
              <a:rPr lang="hu-HU" dirty="0"/>
              <a:t> </a:t>
            </a:r>
            <a:r>
              <a:rPr lang="hu-HU" dirty="0" err="1"/>
              <a:t>capacites</a:t>
            </a:r>
            <a:r>
              <a:rPr lang="hu-HU" dirty="0"/>
              <a:t> </a:t>
            </a:r>
            <a:r>
              <a:rPr lang="hu-HU" dirty="0" err="1"/>
              <a:t>as</a:t>
            </a:r>
            <a:r>
              <a:rPr lang="hu-HU" dirty="0"/>
              <a:t> </a:t>
            </a:r>
            <a:r>
              <a:rPr lang="hu-HU" dirty="0" err="1"/>
              <a:t>outcome</a:t>
            </a:r>
            <a:r>
              <a:rPr lang="hu-HU" dirty="0"/>
              <a:t>. </a:t>
            </a:r>
            <a:r>
              <a:rPr lang="hu-HU" dirty="0" err="1"/>
              <a:t>Measurers</a:t>
            </a:r>
            <a:r>
              <a:rPr lang="hu-HU" dirty="0"/>
              <a:t> like: </a:t>
            </a:r>
            <a:r>
              <a:rPr lang="hu-HU" dirty="0" err="1"/>
              <a:t>driking</a:t>
            </a:r>
            <a:r>
              <a:rPr lang="hu-HU" dirty="0"/>
              <a:t> </a:t>
            </a:r>
            <a:r>
              <a:rPr lang="hu-HU" dirty="0" err="1"/>
              <a:t>water</a:t>
            </a:r>
            <a:r>
              <a:rPr lang="hu-HU" dirty="0"/>
              <a:t> </a:t>
            </a:r>
            <a:r>
              <a:rPr lang="hu-HU" dirty="0" err="1"/>
              <a:t>capacities</a:t>
            </a:r>
            <a:r>
              <a:rPr lang="hu-HU" dirty="0"/>
              <a:t> (</a:t>
            </a:r>
            <a:r>
              <a:rPr lang="hu-HU" dirty="0" err="1"/>
              <a:t>tap</a:t>
            </a:r>
            <a:r>
              <a:rPr lang="hu-HU" dirty="0"/>
              <a:t> </a:t>
            </a:r>
            <a:r>
              <a:rPr lang="hu-HU" dirty="0" err="1"/>
              <a:t>water</a:t>
            </a:r>
            <a:r>
              <a:rPr lang="hu-HU" dirty="0"/>
              <a:t>), </a:t>
            </a:r>
            <a:r>
              <a:rPr lang="hu-HU" dirty="0" err="1"/>
              <a:t>length</a:t>
            </a:r>
            <a:r>
              <a:rPr lang="hu-HU" dirty="0"/>
              <a:t> of </a:t>
            </a:r>
            <a:r>
              <a:rPr lang="hu-HU" dirty="0" err="1"/>
              <a:t>sewers</a:t>
            </a:r>
            <a:endParaRPr lang="hu-HU" dirty="0"/>
          </a:p>
        </p:txBody>
      </p:sp>
      <p:sp>
        <p:nvSpPr>
          <p:cNvPr id="4" name="Dia számának helye 3"/>
          <p:cNvSpPr>
            <a:spLocks noGrp="1"/>
          </p:cNvSpPr>
          <p:nvPr>
            <p:ph type="sldNum" sz="quarter" idx="5"/>
          </p:nvPr>
        </p:nvSpPr>
        <p:spPr/>
        <p:txBody>
          <a:bodyPr/>
          <a:lstStyle/>
          <a:p>
            <a:fld id="{DB88C8CC-496F-EF43-AB3E-71738872D0ED}" type="slidenum">
              <a:rPr lang="hu-HU" smtClean="0"/>
              <a:t>4</a:t>
            </a:fld>
            <a:endParaRPr lang="hu-HU"/>
          </a:p>
        </p:txBody>
      </p:sp>
    </p:spTree>
    <p:extLst>
      <p:ext uri="{BB962C8B-B14F-4D97-AF65-F5344CB8AC3E}">
        <p14:creationId xmlns:p14="http://schemas.microsoft.com/office/powerpoint/2010/main" val="4017690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b="0" dirty="0"/>
          </a:p>
        </p:txBody>
      </p:sp>
      <p:sp>
        <p:nvSpPr>
          <p:cNvPr id="4" name="Dia számának helye 3"/>
          <p:cNvSpPr>
            <a:spLocks noGrp="1"/>
          </p:cNvSpPr>
          <p:nvPr>
            <p:ph type="sldNum" sz="quarter" idx="5"/>
          </p:nvPr>
        </p:nvSpPr>
        <p:spPr/>
        <p:txBody>
          <a:bodyPr/>
          <a:lstStyle/>
          <a:p>
            <a:fld id="{DB88C8CC-496F-EF43-AB3E-71738872D0ED}" type="slidenum">
              <a:rPr lang="hu-HU" smtClean="0"/>
              <a:t>5</a:t>
            </a:fld>
            <a:endParaRPr lang="hu-HU"/>
          </a:p>
        </p:txBody>
      </p:sp>
    </p:spTree>
    <p:extLst>
      <p:ext uri="{BB962C8B-B14F-4D97-AF65-F5344CB8AC3E}">
        <p14:creationId xmlns:p14="http://schemas.microsoft.com/office/powerpoint/2010/main" val="21264821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a:t>WDI  </a:t>
            </a:r>
            <a:r>
              <a:rPr lang="hu-HU" dirty="0" err="1"/>
              <a:t>Government</a:t>
            </a:r>
            <a:r>
              <a:rPr lang="hu-HU" dirty="0"/>
              <a:t> </a:t>
            </a:r>
            <a:r>
              <a:rPr lang="hu-HU" dirty="0" err="1"/>
              <a:t>Effectiveness</a:t>
            </a:r>
            <a:r>
              <a:rPr lang="hu-HU" dirty="0"/>
              <a:t> in </a:t>
            </a:r>
            <a:r>
              <a:rPr lang="hu-HU" dirty="0" err="1"/>
              <a:t>State</a:t>
            </a:r>
            <a:r>
              <a:rPr lang="hu-HU" dirty="0"/>
              <a:t> </a:t>
            </a:r>
            <a:r>
              <a:rPr lang="hu-HU" dirty="0" err="1"/>
              <a:t>capacity</a:t>
            </a:r>
            <a:r>
              <a:rPr lang="hu-HU" dirty="0"/>
              <a:t>? </a:t>
            </a:r>
            <a:r>
              <a:rPr lang="hu-HU" dirty="0" err="1"/>
              <a:t>Probélma</a:t>
            </a:r>
            <a:r>
              <a:rPr lang="hu-HU" dirty="0"/>
              <a:t>: </a:t>
            </a:r>
            <a:r>
              <a:rPr lang="hu-HU" dirty="0" err="1"/>
              <a:t>lib</a:t>
            </a:r>
            <a:r>
              <a:rPr lang="hu-HU" dirty="0"/>
              <a:t>. Dem. Értékekhez kötött.</a:t>
            </a:r>
          </a:p>
          <a:p>
            <a:r>
              <a:rPr lang="hu-HU" dirty="0"/>
              <a:t>WDI </a:t>
            </a:r>
            <a:r>
              <a:rPr lang="hu-HU" dirty="0" err="1"/>
              <a:t>Regulatory</a:t>
            </a:r>
            <a:r>
              <a:rPr lang="hu-HU" dirty="0"/>
              <a:t> </a:t>
            </a:r>
            <a:r>
              <a:rPr lang="hu-HU" dirty="0" err="1"/>
              <a:t>Quality</a:t>
            </a:r>
            <a:r>
              <a:rPr lang="hu-HU" dirty="0"/>
              <a:t> in </a:t>
            </a:r>
            <a:r>
              <a:rPr lang="hu-HU" dirty="0" err="1"/>
              <a:t>Institutional</a:t>
            </a:r>
            <a:r>
              <a:rPr lang="hu-HU" dirty="0"/>
              <a:t> </a:t>
            </a:r>
            <a:r>
              <a:rPr lang="hu-HU" dirty="0" err="1"/>
              <a:t>factors</a:t>
            </a:r>
            <a:r>
              <a:rPr lang="hu-HU" dirty="0"/>
              <a:t>? Arra fókuszál, hogy a magántulajdon miként működik az országban. </a:t>
            </a:r>
          </a:p>
          <a:p>
            <a:r>
              <a:rPr lang="hu-HU" dirty="0"/>
              <a:t>WDI </a:t>
            </a:r>
            <a:r>
              <a:rPr lang="hu-HU" dirty="0" err="1"/>
              <a:t>Rule</a:t>
            </a:r>
            <a:r>
              <a:rPr lang="hu-HU" dirty="0"/>
              <a:t> of Law  in </a:t>
            </a:r>
            <a:r>
              <a:rPr lang="hu-HU" dirty="0" err="1"/>
              <a:t>Institutional</a:t>
            </a:r>
            <a:r>
              <a:rPr lang="hu-HU" dirty="0"/>
              <a:t> </a:t>
            </a:r>
            <a:r>
              <a:rPr lang="hu-HU" dirty="0" err="1"/>
              <a:t>factors</a:t>
            </a:r>
            <a:r>
              <a:rPr lang="hu-HU" dirty="0"/>
              <a:t>? (</a:t>
            </a:r>
            <a:r>
              <a:rPr lang="en-US" dirty="0"/>
              <a:t>Reflects perceptions of the extent to which agents have confidence in and abide by the rules of society, and in particular the quality of contract enforcement, property rights, the police, and the courts, as well as the likelihood of crime and violence.</a:t>
            </a:r>
            <a:r>
              <a:rPr lang="hu-HU" dirty="0"/>
              <a:t>)</a:t>
            </a:r>
          </a:p>
          <a:p>
            <a:r>
              <a:rPr lang="hu-HU" dirty="0" err="1"/>
              <a:t>Fragility</a:t>
            </a:r>
            <a:r>
              <a:rPr lang="hu-HU" dirty="0"/>
              <a:t> Index - </a:t>
            </a:r>
            <a:r>
              <a:rPr lang="hu-HU" dirty="0" err="1"/>
              <a:t>Security</a:t>
            </a:r>
            <a:r>
              <a:rPr lang="hu-HU" dirty="0"/>
              <a:t> </a:t>
            </a:r>
            <a:r>
              <a:rPr lang="hu-HU" dirty="0" err="1"/>
              <a:t>Apparatus</a:t>
            </a:r>
            <a:r>
              <a:rPr lang="hu-HU" dirty="0"/>
              <a:t> in </a:t>
            </a:r>
            <a:r>
              <a:rPr lang="hu-HU" dirty="0" err="1"/>
              <a:t>State</a:t>
            </a:r>
            <a:r>
              <a:rPr lang="hu-HU" dirty="0"/>
              <a:t> </a:t>
            </a:r>
            <a:r>
              <a:rPr lang="hu-HU" dirty="0" err="1"/>
              <a:t>capacity</a:t>
            </a:r>
            <a:r>
              <a:rPr lang="hu-HU" dirty="0"/>
              <a:t>?</a:t>
            </a:r>
          </a:p>
          <a:p>
            <a:r>
              <a:rPr lang="hu-HU" b="0" dirty="0" err="1"/>
              <a:t>Fragility</a:t>
            </a:r>
            <a:r>
              <a:rPr lang="hu-HU" b="0" dirty="0"/>
              <a:t> Index – </a:t>
            </a:r>
            <a:r>
              <a:rPr lang="hu-HU" sz="1200" b="0" kern="1200" dirty="0" err="1">
                <a:solidFill>
                  <a:schemeClr val="tx1"/>
                </a:solidFill>
                <a:effectLst/>
                <a:latin typeface="+mn-lt"/>
                <a:ea typeface="+mn-ea"/>
                <a:cs typeface="+mn-cs"/>
              </a:rPr>
              <a:t>Social</a:t>
            </a:r>
            <a:r>
              <a:rPr lang="hu-HU" sz="1200" b="0" kern="1200" dirty="0">
                <a:solidFill>
                  <a:schemeClr val="tx1"/>
                </a:solidFill>
                <a:effectLst/>
                <a:latin typeface="+mn-lt"/>
                <a:ea typeface="+mn-ea"/>
                <a:cs typeface="+mn-cs"/>
              </a:rPr>
              <a:t> and </a:t>
            </a:r>
            <a:r>
              <a:rPr lang="hu-HU" sz="1200" b="0" kern="1200" dirty="0" err="1">
                <a:solidFill>
                  <a:schemeClr val="tx1"/>
                </a:solidFill>
                <a:effectLst/>
                <a:latin typeface="+mn-lt"/>
                <a:ea typeface="+mn-ea"/>
                <a:cs typeface="+mn-cs"/>
              </a:rPr>
              <a:t>Cross-cutting</a:t>
            </a:r>
            <a:r>
              <a:rPr lang="hu-HU" sz="1200" b="0" kern="1200" dirty="0">
                <a:solidFill>
                  <a:schemeClr val="tx1"/>
                </a:solidFill>
                <a:effectLst/>
                <a:latin typeface="+mn-lt"/>
                <a:ea typeface="+mn-ea"/>
                <a:cs typeface="+mn-cs"/>
              </a:rPr>
              <a:t> </a:t>
            </a:r>
            <a:r>
              <a:rPr lang="hu-HU" sz="1200" b="0" kern="1200" dirty="0" err="1">
                <a:solidFill>
                  <a:schemeClr val="tx1"/>
                </a:solidFill>
                <a:effectLst/>
                <a:latin typeface="+mn-lt"/>
                <a:ea typeface="+mn-ea"/>
                <a:cs typeface="+mn-cs"/>
              </a:rPr>
              <a:t>Indicators</a:t>
            </a:r>
            <a:r>
              <a:rPr lang="hu-HU" sz="1200" b="0" kern="1200" dirty="0">
                <a:solidFill>
                  <a:schemeClr val="tx1"/>
                </a:solidFill>
                <a:effectLst/>
                <a:latin typeface="+mn-lt"/>
                <a:ea typeface="+mn-ea"/>
                <a:cs typeface="+mn-cs"/>
              </a:rPr>
              <a:t> in </a:t>
            </a:r>
            <a:r>
              <a:rPr lang="hu-HU" sz="1200" b="0" kern="1200" dirty="0" err="1">
                <a:solidFill>
                  <a:schemeClr val="tx1"/>
                </a:solidFill>
                <a:effectLst/>
                <a:latin typeface="+mn-lt"/>
                <a:ea typeface="+mn-ea"/>
                <a:cs typeface="+mn-cs"/>
              </a:rPr>
              <a:t>control</a:t>
            </a:r>
            <a:r>
              <a:rPr lang="hu-HU" sz="1200" b="0" kern="1200" dirty="0">
                <a:solidFill>
                  <a:schemeClr val="tx1"/>
                </a:solidFill>
                <a:effectLst/>
                <a:latin typeface="+mn-lt"/>
                <a:ea typeface="+mn-ea"/>
                <a:cs typeface="+mn-cs"/>
              </a:rPr>
              <a:t> </a:t>
            </a:r>
            <a:r>
              <a:rPr lang="hu-HU" sz="1200" b="0" kern="1200" dirty="0" err="1">
                <a:solidFill>
                  <a:schemeClr val="tx1"/>
                </a:solidFill>
                <a:effectLst/>
                <a:latin typeface="+mn-lt"/>
                <a:ea typeface="+mn-ea"/>
                <a:cs typeface="+mn-cs"/>
              </a:rPr>
              <a:t>variables</a:t>
            </a:r>
            <a:endParaRPr lang="hu-HU" sz="1200" b="0" kern="1200" dirty="0">
              <a:solidFill>
                <a:schemeClr val="tx1"/>
              </a:solidFill>
              <a:effectLst/>
              <a:latin typeface="+mn-lt"/>
              <a:ea typeface="+mn-ea"/>
              <a:cs typeface="+mn-cs"/>
            </a:endParaRPr>
          </a:p>
          <a:p>
            <a:r>
              <a:rPr lang="hu-HU" b="0" dirty="0"/>
              <a:t>V-</a:t>
            </a:r>
            <a:r>
              <a:rPr lang="hu-HU" b="0" dirty="0" err="1"/>
              <a:t>Dem</a:t>
            </a:r>
            <a:r>
              <a:rPr lang="hu-HU" b="0" dirty="0"/>
              <a:t> - </a:t>
            </a:r>
            <a:r>
              <a:rPr lang="en-US" b="0" dirty="0"/>
              <a:t>Judicial constraints on the executive index (D) (v2x_jucon)</a:t>
            </a:r>
            <a:r>
              <a:rPr lang="hu-HU" b="0" dirty="0"/>
              <a:t> in </a:t>
            </a:r>
            <a:r>
              <a:rPr lang="hu-HU" b="0" dirty="0" err="1"/>
              <a:t>Institutional</a:t>
            </a:r>
            <a:r>
              <a:rPr lang="hu-HU" b="0" dirty="0"/>
              <a:t> </a:t>
            </a:r>
            <a:r>
              <a:rPr lang="hu-HU" b="0" dirty="0" err="1"/>
              <a:t>factor</a:t>
            </a:r>
            <a:r>
              <a:rPr lang="hu-HU" b="0" dirty="0"/>
              <a:t>?</a:t>
            </a:r>
          </a:p>
          <a:p>
            <a:r>
              <a:rPr lang="hu-HU" b="0" dirty="0"/>
              <a:t>V-</a:t>
            </a:r>
            <a:r>
              <a:rPr lang="hu-HU" b="0" dirty="0" err="1"/>
              <a:t>Dem</a:t>
            </a:r>
            <a:r>
              <a:rPr lang="hu-HU" b="0" dirty="0"/>
              <a:t> - </a:t>
            </a:r>
            <a:r>
              <a:rPr lang="en-US" b="0" dirty="0"/>
              <a:t>Legislative constraints on the executive index (D) (v2xlg_legcon)</a:t>
            </a:r>
            <a:r>
              <a:rPr lang="hu-HU" b="0" dirty="0"/>
              <a:t> in </a:t>
            </a:r>
            <a:r>
              <a:rPr lang="hu-HU" b="0" dirty="0" err="1"/>
              <a:t>Institutional</a:t>
            </a:r>
            <a:r>
              <a:rPr lang="hu-HU" b="0" dirty="0"/>
              <a:t> </a:t>
            </a:r>
            <a:r>
              <a:rPr lang="hu-HU" b="0" dirty="0" err="1"/>
              <a:t>factor</a:t>
            </a:r>
            <a:r>
              <a:rPr lang="hu-HU" b="0"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hu-HU" b="0" dirty="0"/>
              <a:t>V-</a:t>
            </a:r>
            <a:r>
              <a:rPr lang="hu-HU" b="0" dirty="0" err="1"/>
              <a:t>Dem</a:t>
            </a:r>
            <a:r>
              <a:rPr lang="hu-HU" b="0" dirty="0"/>
              <a:t> - </a:t>
            </a:r>
            <a:r>
              <a:rPr lang="en-US" b="0" dirty="0"/>
              <a:t>Local government index (D) (v2xel_locelec)</a:t>
            </a:r>
            <a:r>
              <a:rPr lang="hu-HU" b="0" dirty="0"/>
              <a:t> in </a:t>
            </a:r>
            <a:r>
              <a:rPr lang="hu-HU" b="0" dirty="0" err="1"/>
              <a:t>Institutional</a:t>
            </a:r>
            <a:r>
              <a:rPr lang="hu-HU" b="0" dirty="0"/>
              <a:t> </a:t>
            </a:r>
            <a:r>
              <a:rPr lang="hu-HU" b="0" dirty="0" err="1"/>
              <a:t>factor</a:t>
            </a:r>
            <a:r>
              <a:rPr lang="hu-HU" b="0"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hu-HU" b="0" dirty="0"/>
              <a:t>V-</a:t>
            </a:r>
            <a:r>
              <a:rPr lang="hu-HU" b="0" dirty="0" err="1"/>
              <a:t>Dem</a:t>
            </a:r>
            <a:r>
              <a:rPr lang="hu-HU" b="0" dirty="0"/>
              <a:t> - </a:t>
            </a:r>
            <a:r>
              <a:rPr lang="en-US" b="0" dirty="0"/>
              <a:t>Barriers to parties (C) (v2psbars)</a:t>
            </a:r>
            <a:r>
              <a:rPr lang="hu-HU" b="0" dirty="0"/>
              <a:t> in </a:t>
            </a:r>
            <a:r>
              <a:rPr lang="hu-HU" b="0" dirty="0" err="1"/>
              <a:t>Institutional</a:t>
            </a:r>
            <a:r>
              <a:rPr lang="hu-HU" b="0" dirty="0"/>
              <a:t> </a:t>
            </a:r>
            <a:r>
              <a:rPr lang="hu-HU" b="0" dirty="0" err="1"/>
              <a:t>factor</a:t>
            </a:r>
            <a:r>
              <a:rPr lang="hu-HU" b="0" dirty="0"/>
              <a:t>?</a:t>
            </a:r>
          </a:p>
          <a:p>
            <a:r>
              <a:rPr lang="hu-HU" b="0" dirty="0"/>
              <a:t>V-</a:t>
            </a:r>
            <a:r>
              <a:rPr lang="hu-HU" b="0" dirty="0" err="1"/>
              <a:t>Dem</a:t>
            </a:r>
            <a:r>
              <a:rPr lang="hu-HU" b="0" dirty="0"/>
              <a:t> - </a:t>
            </a:r>
            <a:r>
              <a:rPr lang="en-US" b="0" dirty="0"/>
              <a:t>Executive embezzlement and theft (C) (v2exembez)</a:t>
            </a:r>
            <a:r>
              <a:rPr lang="hu-HU" b="0" dirty="0"/>
              <a:t> in </a:t>
            </a:r>
            <a:r>
              <a:rPr lang="hu-HU" b="0" dirty="0" err="1"/>
              <a:t>Institutional</a:t>
            </a:r>
            <a:r>
              <a:rPr lang="hu-HU" b="0" dirty="0"/>
              <a:t> </a:t>
            </a:r>
            <a:r>
              <a:rPr lang="hu-HU" b="0" dirty="0" err="1"/>
              <a:t>factor</a:t>
            </a:r>
            <a:r>
              <a:rPr lang="hu-HU" b="0" dirty="0"/>
              <a:t>?</a:t>
            </a:r>
          </a:p>
          <a:p>
            <a:r>
              <a:rPr lang="hu-HU" b="0" dirty="0"/>
              <a:t>V-</a:t>
            </a:r>
            <a:r>
              <a:rPr lang="hu-HU" b="0" dirty="0" err="1"/>
              <a:t>Dem</a:t>
            </a:r>
            <a:r>
              <a:rPr lang="hu-HU" b="0" dirty="0"/>
              <a:t> - </a:t>
            </a:r>
            <a:r>
              <a:rPr lang="en-US" b="0" dirty="0"/>
              <a:t>Access to public services distributed by urban-rural location (C) (v2peapsgeo)</a:t>
            </a:r>
            <a:r>
              <a:rPr lang="hu-HU" b="0" dirty="0"/>
              <a:t> in </a:t>
            </a:r>
            <a:r>
              <a:rPr lang="hu-HU" b="0" dirty="0" err="1"/>
              <a:t>State</a:t>
            </a:r>
            <a:r>
              <a:rPr lang="hu-HU" b="0" dirty="0"/>
              <a:t> </a:t>
            </a:r>
            <a:r>
              <a:rPr lang="hu-HU" b="0" dirty="0" err="1"/>
              <a:t>capacity</a:t>
            </a:r>
            <a:r>
              <a:rPr lang="hu-HU" b="0" dirty="0"/>
              <a:t>?</a:t>
            </a:r>
          </a:p>
          <a:p>
            <a:r>
              <a:rPr lang="hu-HU" b="0" dirty="0"/>
              <a:t>V-</a:t>
            </a:r>
            <a:r>
              <a:rPr lang="hu-HU" b="0" dirty="0" err="1"/>
              <a:t>Dem</a:t>
            </a:r>
            <a:r>
              <a:rPr lang="hu-HU" b="0" dirty="0"/>
              <a:t> - </a:t>
            </a:r>
            <a:r>
              <a:rPr lang="en-US" b="0" dirty="0"/>
              <a:t>Person of the Leader (C) (v2exl_legitlead)</a:t>
            </a:r>
            <a:r>
              <a:rPr lang="hu-HU" b="0" dirty="0"/>
              <a:t> in </a:t>
            </a:r>
            <a:r>
              <a:rPr lang="hu-HU" b="0" dirty="0" err="1"/>
              <a:t>Institutional</a:t>
            </a:r>
            <a:r>
              <a:rPr lang="hu-HU" b="0" dirty="0"/>
              <a:t> </a:t>
            </a:r>
            <a:r>
              <a:rPr lang="hu-HU" b="0" dirty="0" err="1"/>
              <a:t>factor</a:t>
            </a:r>
            <a:r>
              <a:rPr lang="hu-HU" b="0" dirty="0"/>
              <a:t>?</a:t>
            </a:r>
          </a:p>
          <a:p>
            <a:r>
              <a:rPr lang="hu-HU" b="0" dirty="0"/>
              <a:t>V-</a:t>
            </a:r>
            <a:r>
              <a:rPr lang="hu-HU" b="0" dirty="0" err="1"/>
              <a:t>Dem</a:t>
            </a:r>
            <a:r>
              <a:rPr lang="hu-HU" b="0" dirty="0"/>
              <a:t> - </a:t>
            </a:r>
            <a:r>
              <a:rPr lang="en-US" b="0" dirty="0"/>
              <a:t>Freedom of academic exchange and dissemination (C) (v2cafexch)</a:t>
            </a:r>
            <a:r>
              <a:rPr lang="hu-HU" b="0" dirty="0"/>
              <a:t> – in Human </a:t>
            </a:r>
            <a:r>
              <a:rPr lang="hu-HU" b="0" dirty="0" err="1"/>
              <a:t>development</a:t>
            </a:r>
            <a:r>
              <a:rPr lang="hu-HU" b="0" dirty="0"/>
              <a:t>?</a:t>
            </a:r>
          </a:p>
          <a:p>
            <a:r>
              <a:rPr lang="hu-HU" b="0" dirty="0"/>
              <a:t>V-</a:t>
            </a:r>
            <a:r>
              <a:rPr lang="hu-HU" b="0" dirty="0" err="1"/>
              <a:t>Dem</a:t>
            </a:r>
            <a:r>
              <a:rPr lang="hu-HU" b="0" dirty="0"/>
              <a:t> - </a:t>
            </a:r>
            <a:r>
              <a:rPr lang="en-US" b="0" dirty="0"/>
              <a:t>Rulers’ involvement in the state administration (C) (v3struinvadm)</a:t>
            </a:r>
            <a:r>
              <a:rPr lang="hu-HU" b="0" dirty="0"/>
              <a:t> – in </a:t>
            </a:r>
            <a:r>
              <a:rPr lang="hu-HU" b="0" dirty="0" err="1"/>
              <a:t>Institutional</a:t>
            </a:r>
            <a:r>
              <a:rPr lang="hu-HU" b="0" dirty="0"/>
              <a:t> </a:t>
            </a:r>
            <a:r>
              <a:rPr lang="hu-HU" b="0" dirty="0" err="1"/>
              <a:t>factor</a:t>
            </a:r>
            <a:r>
              <a:rPr lang="hu-HU" b="0" dirty="0"/>
              <a:t>? (Public </a:t>
            </a:r>
            <a:r>
              <a:rPr lang="hu-HU" b="0" dirty="0" err="1"/>
              <a:t>administration</a:t>
            </a:r>
            <a:r>
              <a:rPr lang="hu-HU" b="0" dirty="0"/>
              <a:t> </a:t>
            </a:r>
            <a:r>
              <a:rPr lang="hu-HU" b="0" dirty="0" err="1"/>
              <a:t>system</a:t>
            </a:r>
            <a:r>
              <a:rPr lang="hu-HU" b="0" dirty="0"/>
              <a:t>)</a:t>
            </a:r>
          </a:p>
          <a:p>
            <a:r>
              <a:rPr lang="hu-HU" b="0" dirty="0"/>
              <a:t>V-</a:t>
            </a:r>
            <a:r>
              <a:rPr lang="hu-HU" b="0" dirty="0" err="1"/>
              <a:t>Dem</a:t>
            </a:r>
            <a:r>
              <a:rPr lang="hu-HU" b="0" dirty="0"/>
              <a:t> - </a:t>
            </a:r>
            <a:r>
              <a:rPr lang="en-US" b="0" dirty="0"/>
              <a:t>State steering capacity (C) (v3ststeecap)</a:t>
            </a:r>
            <a:r>
              <a:rPr lang="hu-HU" b="0" dirty="0"/>
              <a:t> in </a:t>
            </a:r>
            <a:r>
              <a:rPr lang="hu-HU" b="0" dirty="0" err="1"/>
              <a:t>State</a:t>
            </a:r>
            <a:r>
              <a:rPr lang="hu-HU" b="0" dirty="0"/>
              <a:t> </a:t>
            </a:r>
            <a:r>
              <a:rPr lang="hu-HU" b="0" dirty="0" err="1"/>
              <a:t>capacity</a:t>
            </a:r>
            <a:r>
              <a:rPr lang="hu-HU" b="0" dirty="0"/>
              <a:t>?</a:t>
            </a:r>
          </a:p>
          <a:p>
            <a:r>
              <a:rPr lang="hu-HU" b="0" dirty="0"/>
              <a:t>BTI - </a:t>
            </a:r>
            <a:r>
              <a:rPr lang="en-US" b="0" dirty="0"/>
              <a:t>Civil society participation </a:t>
            </a:r>
            <a:r>
              <a:rPr lang="hu-HU" b="0" dirty="0"/>
              <a:t>in </a:t>
            </a:r>
            <a:r>
              <a:rPr lang="hu-HU" b="0" dirty="0" err="1"/>
              <a:t>Cooperation</a:t>
            </a:r>
            <a:r>
              <a:rPr lang="hu-HU" b="0" dirty="0"/>
              <a:t> </a:t>
            </a:r>
            <a:r>
              <a:rPr lang="hu-HU" b="0" dirty="0" err="1"/>
              <a:t>with</a:t>
            </a:r>
            <a:r>
              <a:rPr lang="hu-HU" b="0" dirty="0"/>
              <a:t> </a:t>
            </a:r>
            <a:r>
              <a:rPr lang="hu-HU" b="0" dirty="0" err="1"/>
              <a:t>other</a:t>
            </a:r>
            <a:r>
              <a:rPr lang="hu-HU" b="0" dirty="0"/>
              <a:t> sectors</a:t>
            </a:r>
            <a:endParaRPr lang="en-US" b="0" dirty="0"/>
          </a:p>
          <a:p>
            <a:endParaRPr lang="hu-HU" b="0" dirty="0"/>
          </a:p>
          <a:p>
            <a:endParaRPr lang="hu-HU" b="0" dirty="0"/>
          </a:p>
          <a:p>
            <a:endParaRPr lang="hu-HU" b="0" dirty="0"/>
          </a:p>
          <a:p>
            <a:endParaRPr lang="hu-HU" b="0" dirty="0"/>
          </a:p>
          <a:p>
            <a:endParaRPr lang="hu-HU" b="0" dirty="0"/>
          </a:p>
        </p:txBody>
      </p:sp>
      <p:sp>
        <p:nvSpPr>
          <p:cNvPr id="4" name="Dia számának helye 3"/>
          <p:cNvSpPr>
            <a:spLocks noGrp="1"/>
          </p:cNvSpPr>
          <p:nvPr>
            <p:ph type="sldNum" sz="quarter" idx="5"/>
          </p:nvPr>
        </p:nvSpPr>
        <p:spPr/>
        <p:txBody>
          <a:bodyPr/>
          <a:lstStyle/>
          <a:p>
            <a:fld id="{DB88C8CC-496F-EF43-AB3E-71738872D0ED}" type="slidenum">
              <a:rPr lang="hu-HU" smtClean="0"/>
              <a:t>6</a:t>
            </a:fld>
            <a:endParaRPr lang="hu-HU"/>
          </a:p>
        </p:txBody>
      </p:sp>
    </p:spTree>
    <p:extLst>
      <p:ext uri="{BB962C8B-B14F-4D97-AF65-F5344CB8AC3E}">
        <p14:creationId xmlns:p14="http://schemas.microsoft.com/office/powerpoint/2010/main" val="20421864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b="0" dirty="0"/>
          </a:p>
        </p:txBody>
      </p:sp>
      <p:sp>
        <p:nvSpPr>
          <p:cNvPr id="4" name="Dia számának helye 3"/>
          <p:cNvSpPr>
            <a:spLocks noGrp="1"/>
          </p:cNvSpPr>
          <p:nvPr>
            <p:ph type="sldNum" sz="quarter" idx="5"/>
          </p:nvPr>
        </p:nvSpPr>
        <p:spPr/>
        <p:txBody>
          <a:bodyPr/>
          <a:lstStyle/>
          <a:p>
            <a:fld id="{DB88C8CC-496F-EF43-AB3E-71738872D0ED}" type="slidenum">
              <a:rPr lang="hu-HU" smtClean="0"/>
              <a:t>7</a:t>
            </a:fld>
            <a:endParaRPr lang="hu-HU"/>
          </a:p>
        </p:txBody>
      </p:sp>
    </p:spTree>
    <p:extLst>
      <p:ext uri="{BB962C8B-B14F-4D97-AF65-F5344CB8AC3E}">
        <p14:creationId xmlns:p14="http://schemas.microsoft.com/office/powerpoint/2010/main" val="42907308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5"/>
          </p:nvPr>
        </p:nvSpPr>
        <p:spPr/>
        <p:txBody>
          <a:bodyPr/>
          <a:lstStyle/>
          <a:p>
            <a:fld id="{DB88C8CC-496F-EF43-AB3E-71738872D0ED}" type="slidenum">
              <a:rPr lang="hu-HU" smtClean="0"/>
              <a:t>9</a:t>
            </a:fld>
            <a:endParaRPr lang="hu-HU"/>
          </a:p>
        </p:txBody>
      </p:sp>
    </p:spTree>
    <p:extLst>
      <p:ext uri="{BB962C8B-B14F-4D97-AF65-F5344CB8AC3E}">
        <p14:creationId xmlns:p14="http://schemas.microsoft.com/office/powerpoint/2010/main" val="37381362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5.xml"/><Relationship Id="rId4" Type="http://schemas.openxmlformats.org/officeDocument/2006/relationships/hyperlink" Target="mailto:xy.z@uni-corvinus.hu" TargetMode="Externa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svg"/><Relationship Id="rId7"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Master" Target="../slideMasters/slideMaster6.xml"/><Relationship Id="rId6" Type="http://schemas.openxmlformats.org/officeDocument/2006/relationships/image" Target="../media/image11.png"/><Relationship Id="rId11" Type="http://schemas.openxmlformats.org/officeDocument/2006/relationships/image" Target="../media/image16.svg"/><Relationship Id="rId5" Type="http://schemas.openxmlformats.org/officeDocument/2006/relationships/image" Target="../media/image10.sv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sv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émaelválasztó 1">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5521EF57-C42D-4AD7-96B5-BBCD9FF22513}"/>
              </a:ext>
            </a:extLst>
          </p:cNvPr>
          <p:cNvPicPr>
            <a:picLocks noChangeAspect="1"/>
          </p:cNvPicPr>
          <p:nvPr userDrawn="1"/>
        </p:nvPicPr>
        <p:blipFill>
          <a:blip r:embed="rId2"/>
          <a:stretch>
            <a:fillRect/>
          </a:stretch>
        </p:blipFill>
        <p:spPr>
          <a:xfrm rot="18900000">
            <a:off x="8612223" y="3585940"/>
            <a:ext cx="2544996" cy="2544996"/>
          </a:xfrm>
          <a:prstGeom prst="rect">
            <a:avLst/>
          </a:prstGeom>
        </p:spPr>
      </p:pic>
      <p:sp>
        <p:nvSpPr>
          <p:cNvPr id="14" name="Title 1">
            <a:extLst>
              <a:ext uri="{FF2B5EF4-FFF2-40B4-BE49-F238E27FC236}">
                <a16:creationId xmlns:a16="http://schemas.microsoft.com/office/drawing/2014/main" id="{EAA0E2B3-C33F-44BF-BD24-838C7225A4CC}"/>
              </a:ext>
            </a:extLst>
          </p:cNvPr>
          <p:cNvSpPr>
            <a:spLocks noGrp="1"/>
          </p:cNvSpPr>
          <p:nvPr>
            <p:ph type="ctrTitle"/>
          </p:nvPr>
        </p:nvSpPr>
        <p:spPr>
          <a:xfrm>
            <a:off x="587682" y="1514475"/>
            <a:ext cx="11096623" cy="1719227"/>
          </a:xfrm>
          <a:prstGeom prst="rect">
            <a:avLst/>
          </a:prstGeom>
        </p:spPr>
        <p:txBody>
          <a:bodyPr lIns="0" tIns="0" rIns="0" bIns="0" anchor="b" anchorCtr="0"/>
          <a:lstStyle>
            <a:lvl1pPr algn="l">
              <a:lnSpc>
                <a:spcPct val="100000"/>
              </a:lnSpc>
              <a:defRPr sz="3200" b="1">
                <a:solidFill>
                  <a:srgbClr val="1B213E"/>
                </a:solidFill>
                <a:latin typeface="Georgia" panose="02040502050405020303" pitchFamily="18" charset="0"/>
              </a:defRPr>
            </a:lvl1pPr>
          </a:lstStyle>
          <a:p>
            <a:endParaRPr lang="hu-HU" dirty="0"/>
          </a:p>
        </p:txBody>
      </p:sp>
      <p:sp>
        <p:nvSpPr>
          <p:cNvPr id="11" name="Subtitle 2">
            <a:extLst>
              <a:ext uri="{FF2B5EF4-FFF2-40B4-BE49-F238E27FC236}">
                <a16:creationId xmlns:a16="http://schemas.microsoft.com/office/drawing/2014/main" id="{A12A0EB8-6C6A-462B-B007-E47F92C7118B}"/>
              </a:ext>
            </a:extLst>
          </p:cNvPr>
          <p:cNvSpPr>
            <a:spLocks noGrp="1"/>
          </p:cNvSpPr>
          <p:nvPr>
            <p:ph type="subTitle" idx="1"/>
          </p:nvPr>
        </p:nvSpPr>
        <p:spPr>
          <a:xfrm>
            <a:off x="654049" y="3429000"/>
            <a:ext cx="7431088" cy="2876550"/>
          </a:xfrm>
          <a:prstGeom prst="rect">
            <a:avLst/>
          </a:prstGeom>
        </p:spPr>
        <p:txBody>
          <a:bodyPr lIns="0" tIns="0" rIns="0" bIns="0" anchor="t" anchorCtr="0"/>
          <a:lstStyle>
            <a:lvl1pPr marL="0" indent="0" algn="ctr">
              <a:lnSpc>
                <a:spcPct val="100000"/>
              </a:lnSpc>
              <a:spcBef>
                <a:spcPts val="0"/>
              </a:spcBef>
              <a:buNone/>
              <a:defRPr sz="20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en-US" dirty="0"/>
          </a:p>
        </p:txBody>
      </p:sp>
      <p:sp>
        <p:nvSpPr>
          <p:cNvPr id="10" name="Date Placeholder 3">
            <a:extLst>
              <a:ext uri="{FF2B5EF4-FFF2-40B4-BE49-F238E27FC236}">
                <a16:creationId xmlns:a16="http://schemas.microsoft.com/office/drawing/2014/main" id="{D07BBF8D-59B5-4E98-9412-4127A4631EE5}"/>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CCDB8303-244F-419F-8500-227EC2D47407}" type="datetime3">
              <a:rPr lang="en-US" smtClean="0"/>
              <a:t>24 February 2021</a:t>
            </a:fld>
            <a:endParaRPr lang="hu-HU" dirty="0"/>
          </a:p>
        </p:txBody>
      </p:sp>
    </p:spTree>
    <p:extLst>
      <p:ext uri="{BB962C8B-B14F-4D97-AF65-F5344CB8AC3E}">
        <p14:creationId xmlns:p14="http://schemas.microsoft.com/office/powerpoint/2010/main" val="3339894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9 sorszámozás">
    <p:spTree>
      <p:nvGrpSpPr>
        <p:cNvPr id="1" name=""/>
        <p:cNvGrpSpPr/>
        <p:nvPr/>
      </p:nvGrpSpPr>
      <p:grpSpPr>
        <a:xfrm>
          <a:off x="0" y="0"/>
          <a:ext cx="0" cy="0"/>
          <a:chOff x="0" y="0"/>
          <a:chExt cx="0" cy="0"/>
        </a:xfrm>
      </p:grpSpPr>
      <p:sp>
        <p:nvSpPr>
          <p:cNvPr id="15" name="Footer Placeholder 7">
            <a:extLst>
              <a:ext uri="{FF2B5EF4-FFF2-40B4-BE49-F238E27FC236}">
                <a16:creationId xmlns:a16="http://schemas.microsoft.com/office/drawing/2014/main" id="{FDDD5CBB-919E-4178-8EC9-0F87492D1E5D}"/>
              </a:ext>
            </a:extLst>
          </p:cNvPr>
          <p:cNvSpPr>
            <a:spLocks noGrp="1"/>
          </p:cNvSpPr>
          <p:nvPr>
            <p:ph type="ftr" sz="quarter" idx="13"/>
          </p:nvPr>
        </p:nvSpPr>
        <p:spPr>
          <a:xfrm>
            <a:off x="6361112" y="802093"/>
            <a:ext cx="5262562" cy="365125"/>
          </a:xfrm>
          <a:prstGeom prst="rect">
            <a:avLst/>
          </a:prstGeom>
        </p:spPr>
        <p:txBody>
          <a:bodyPr lIns="0" tIns="0" rIns="0" bIns="0" anchor="b" anchorCtr="0"/>
          <a:lstStyle>
            <a:lvl1pPr algn="r">
              <a:defRPr lang="hu-HU" sz="1200" dirty="0">
                <a:solidFill>
                  <a:srgbClr val="1B213E"/>
                </a:solidFill>
                <a:latin typeface="Arial" panose="020B0604020202020204" pitchFamily="34" charset="0"/>
                <a:cs typeface="Arial" panose="020B0604020202020204" pitchFamily="34" charset="0"/>
              </a:defRPr>
            </a:lvl1pPr>
          </a:lstStyle>
          <a:p>
            <a:r>
              <a:rPr lang="en-US" dirty="0"/>
              <a:t>Header</a:t>
            </a:r>
            <a:endParaRPr lang="hu-HU" dirty="0"/>
          </a:p>
        </p:txBody>
      </p:sp>
      <p:sp>
        <p:nvSpPr>
          <p:cNvPr id="26" name="Text Placeholder 2">
            <a:extLst>
              <a:ext uri="{FF2B5EF4-FFF2-40B4-BE49-F238E27FC236}">
                <a16:creationId xmlns:a16="http://schemas.microsoft.com/office/drawing/2014/main" id="{83C3C09F-494C-4C4A-87C7-06D59574ABA3}"/>
              </a:ext>
            </a:extLst>
          </p:cNvPr>
          <p:cNvSpPr>
            <a:spLocks noGrp="1"/>
          </p:cNvSpPr>
          <p:nvPr>
            <p:ph type="body" idx="14" hasCustomPrompt="1"/>
          </p:nvPr>
        </p:nvSpPr>
        <p:spPr>
          <a:xfrm>
            <a:off x="4548187" y="1924628"/>
            <a:ext cx="3370263" cy="458613"/>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dirty="0"/>
              <a:t>2.</a:t>
            </a:r>
            <a:endParaRPr lang="en-US" dirty="0"/>
          </a:p>
        </p:txBody>
      </p:sp>
      <p:sp>
        <p:nvSpPr>
          <p:cNvPr id="27" name="Text Placeholder 4">
            <a:extLst>
              <a:ext uri="{FF2B5EF4-FFF2-40B4-BE49-F238E27FC236}">
                <a16:creationId xmlns:a16="http://schemas.microsoft.com/office/drawing/2014/main" id="{15F7311C-818D-429E-9FE8-E815ACC80115}"/>
              </a:ext>
            </a:extLst>
          </p:cNvPr>
          <p:cNvSpPr>
            <a:spLocks noGrp="1"/>
          </p:cNvSpPr>
          <p:nvPr>
            <p:ph type="body" sz="quarter" idx="3" hasCustomPrompt="1"/>
          </p:nvPr>
        </p:nvSpPr>
        <p:spPr>
          <a:xfrm>
            <a:off x="8258174" y="1924758"/>
            <a:ext cx="3370263" cy="458860"/>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dirty="0"/>
              <a:t>3.</a:t>
            </a:r>
            <a:endParaRPr lang="en-US" dirty="0"/>
          </a:p>
        </p:txBody>
      </p:sp>
      <p:sp>
        <p:nvSpPr>
          <p:cNvPr id="16" name="Date Placeholder 3">
            <a:extLst>
              <a:ext uri="{FF2B5EF4-FFF2-40B4-BE49-F238E27FC236}">
                <a16:creationId xmlns:a16="http://schemas.microsoft.com/office/drawing/2014/main" id="{95FB6020-9D77-4851-AD88-C654B6FFD81F}"/>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CBAB070B-1B76-435B-A1C8-8E22A589FF68}" type="datetime3">
              <a:rPr lang="en-US" smtClean="0"/>
              <a:t>24 February 2021</a:t>
            </a:fld>
            <a:endParaRPr lang="hu-HU" dirty="0"/>
          </a:p>
        </p:txBody>
      </p:sp>
      <p:sp>
        <p:nvSpPr>
          <p:cNvPr id="8" name="Szöveg helye 7">
            <a:extLst>
              <a:ext uri="{FF2B5EF4-FFF2-40B4-BE49-F238E27FC236}">
                <a16:creationId xmlns:a16="http://schemas.microsoft.com/office/drawing/2014/main" id="{C3D426C7-51E6-498F-9AA3-565CAD337066}"/>
              </a:ext>
            </a:extLst>
          </p:cNvPr>
          <p:cNvSpPr>
            <a:spLocks noGrp="1"/>
          </p:cNvSpPr>
          <p:nvPr>
            <p:ph type="body" sz="quarter" idx="16" hasCustomPrompt="1"/>
          </p:nvPr>
        </p:nvSpPr>
        <p:spPr>
          <a:xfrm>
            <a:off x="4735511" y="2559819"/>
            <a:ext cx="3182939" cy="869182"/>
          </a:xfrm>
          <a:prstGeom prst="rect">
            <a:avLst/>
          </a:prstGeom>
        </p:spPr>
        <p:txBody>
          <a:bodyPr lIns="0" tIns="0" rIns="0" bIns="0"/>
          <a:lstStyle>
            <a:lvl1pPr marL="0" indent="0">
              <a:lnSpc>
                <a:spcPct val="100000"/>
              </a:lnSpc>
              <a:spcBef>
                <a:spcPts val="0"/>
              </a:spcBef>
              <a:buFontTx/>
              <a:buNone/>
              <a:defRPr sz="2400">
                <a:solidFill>
                  <a:srgbClr val="1B213E"/>
                </a:solidFill>
                <a:latin typeface="Arial" panose="020B0604020202020204" pitchFamily="34" charset="0"/>
                <a:cs typeface="Arial" panose="020B0604020202020204" pitchFamily="34" charset="0"/>
              </a:defRPr>
            </a:lvl1pPr>
          </a:lstStyle>
          <a:p>
            <a:r>
              <a:rPr lang="en-US" dirty="0" err="1"/>
              <a:t>Subheadline</a:t>
            </a:r>
            <a:endParaRPr lang="hu-HU" dirty="0"/>
          </a:p>
        </p:txBody>
      </p:sp>
      <p:sp>
        <p:nvSpPr>
          <p:cNvPr id="20" name="Szöveg helye 7">
            <a:extLst>
              <a:ext uri="{FF2B5EF4-FFF2-40B4-BE49-F238E27FC236}">
                <a16:creationId xmlns:a16="http://schemas.microsoft.com/office/drawing/2014/main" id="{D10499E3-B38D-4B7E-A710-D3D3EF8642D6}"/>
              </a:ext>
            </a:extLst>
          </p:cNvPr>
          <p:cNvSpPr>
            <a:spLocks noGrp="1"/>
          </p:cNvSpPr>
          <p:nvPr>
            <p:ph type="body" sz="quarter" idx="17" hasCustomPrompt="1"/>
          </p:nvPr>
        </p:nvSpPr>
        <p:spPr>
          <a:xfrm>
            <a:off x="8440735" y="2559819"/>
            <a:ext cx="3182939" cy="869182"/>
          </a:xfrm>
          <a:prstGeom prst="rect">
            <a:avLst/>
          </a:prstGeom>
        </p:spPr>
        <p:txBody>
          <a:bodyPr lIns="0" tIns="0" rIns="0" bIns="0"/>
          <a:lstStyle>
            <a:lvl1pPr marL="0" indent="0">
              <a:lnSpc>
                <a:spcPct val="100000"/>
              </a:lnSpc>
              <a:spcBef>
                <a:spcPts val="0"/>
              </a:spcBef>
              <a:buFontTx/>
              <a:buNone/>
              <a:defRPr sz="2400">
                <a:solidFill>
                  <a:srgbClr val="1B213E"/>
                </a:solidFill>
                <a:latin typeface="Arial" panose="020B0604020202020204" pitchFamily="34" charset="0"/>
                <a:cs typeface="Arial" panose="020B0604020202020204" pitchFamily="34" charset="0"/>
              </a:defRPr>
            </a:lvl1pPr>
          </a:lstStyle>
          <a:p>
            <a:r>
              <a:rPr lang="en-US" dirty="0" err="1"/>
              <a:t>Subheadline</a:t>
            </a:r>
            <a:endParaRPr lang="hu-HU" dirty="0"/>
          </a:p>
        </p:txBody>
      </p:sp>
      <p:sp>
        <p:nvSpPr>
          <p:cNvPr id="46" name="Text Placeholder 2">
            <a:extLst>
              <a:ext uri="{FF2B5EF4-FFF2-40B4-BE49-F238E27FC236}">
                <a16:creationId xmlns:a16="http://schemas.microsoft.com/office/drawing/2014/main" id="{D7A76968-F434-47A8-8BB4-B0BB3F8973EE}"/>
              </a:ext>
            </a:extLst>
          </p:cNvPr>
          <p:cNvSpPr>
            <a:spLocks noGrp="1"/>
          </p:cNvSpPr>
          <p:nvPr>
            <p:ph type="body" idx="18" hasCustomPrompt="1"/>
          </p:nvPr>
        </p:nvSpPr>
        <p:spPr>
          <a:xfrm>
            <a:off x="4548187" y="3405190"/>
            <a:ext cx="3370263" cy="458613"/>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dirty="0"/>
              <a:t>5.</a:t>
            </a:r>
            <a:endParaRPr lang="en-US" dirty="0"/>
          </a:p>
        </p:txBody>
      </p:sp>
      <p:sp>
        <p:nvSpPr>
          <p:cNvPr id="47" name="Text Placeholder 4">
            <a:extLst>
              <a:ext uri="{FF2B5EF4-FFF2-40B4-BE49-F238E27FC236}">
                <a16:creationId xmlns:a16="http://schemas.microsoft.com/office/drawing/2014/main" id="{1635D96A-64C0-4E8D-9137-7FF86566B7B6}"/>
              </a:ext>
            </a:extLst>
          </p:cNvPr>
          <p:cNvSpPr>
            <a:spLocks noGrp="1"/>
          </p:cNvSpPr>
          <p:nvPr>
            <p:ph type="body" sz="quarter" idx="19" hasCustomPrompt="1"/>
          </p:nvPr>
        </p:nvSpPr>
        <p:spPr>
          <a:xfrm>
            <a:off x="8258174" y="3405320"/>
            <a:ext cx="3370263" cy="458860"/>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dirty="0"/>
              <a:t>6.</a:t>
            </a:r>
            <a:endParaRPr lang="en-US" dirty="0"/>
          </a:p>
        </p:txBody>
      </p:sp>
      <p:sp>
        <p:nvSpPr>
          <p:cNvPr id="48" name="Szöveg helye 7">
            <a:extLst>
              <a:ext uri="{FF2B5EF4-FFF2-40B4-BE49-F238E27FC236}">
                <a16:creationId xmlns:a16="http://schemas.microsoft.com/office/drawing/2014/main" id="{64F77A26-4ED9-4455-B129-C8D7B145A377}"/>
              </a:ext>
            </a:extLst>
          </p:cNvPr>
          <p:cNvSpPr>
            <a:spLocks noGrp="1"/>
          </p:cNvSpPr>
          <p:nvPr>
            <p:ph type="body" sz="quarter" idx="20" hasCustomPrompt="1"/>
          </p:nvPr>
        </p:nvSpPr>
        <p:spPr>
          <a:xfrm>
            <a:off x="4735511" y="4040381"/>
            <a:ext cx="3182939" cy="869182"/>
          </a:xfrm>
          <a:prstGeom prst="rect">
            <a:avLst/>
          </a:prstGeom>
        </p:spPr>
        <p:txBody>
          <a:bodyPr lIns="0" tIns="0" rIns="0" bIns="0"/>
          <a:lstStyle>
            <a:lvl1pPr marL="0" indent="0">
              <a:lnSpc>
                <a:spcPct val="100000"/>
              </a:lnSpc>
              <a:spcBef>
                <a:spcPts val="0"/>
              </a:spcBef>
              <a:buFontTx/>
              <a:buNone/>
              <a:defRPr sz="2400">
                <a:solidFill>
                  <a:srgbClr val="1B213E"/>
                </a:solidFill>
                <a:latin typeface="Arial" panose="020B0604020202020204" pitchFamily="34" charset="0"/>
                <a:cs typeface="Arial" panose="020B0604020202020204" pitchFamily="34" charset="0"/>
              </a:defRPr>
            </a:lvl1pPr>
          </a:lstStyle>
          <a:p>
            <a:r>
              <a:rPr lang="en-US" dirty="0" err="1"/>
              <a:t>Subheadline</a:t>
            </a:r>
            <a:endParaRPr lang="hu-HU" dirty="0"/>
          </a:p>
        </p:txBody>
      </p:sp>
      <p:sp>
        <p:nvSpPr>
          <p:cNvPr id="49" name="Szöveg helye 7">
            <a:extLst>
              <a:ext uri="{FF2B5EF4-FFF2-40B4-BE49-F238E27FC236}">
                <a16:creationId xmlns:a16="http://schemas.microsoft.com/office/drawing/2014/main" id="{AA6FEF02-C14A-42B2-A7F7-7E2EF53664CB}"/>
              </a:ext>
            </a:extLst>
          </p:cNvPr>
          <p:cNvSpPr>
            <a:spLocks noGrp="1"/>
          </p:cNvSpPr>
          <p:nvPr>
            <p:ph type="body" sz="quarter" idx="21" hasCustomPrompt="1"/>
          </p:nvPr>
        </p:nvSpPr>
        <p:spPr>
          <a:xfrm>
            <a:off x="8440735" y="4040381"/>
            <a:ext cx="3182939" cy="869182"/>
          </a:xfrm>
          <a:prstGeom prst="rect">
            <a:avLst/>
          </a:prstGeom>
        </p:spPr>
        <p:txBody>
          <a:bodyPr lIns="0" tIns="0" rIns="0" bIns="0"/>
          <a:lstStyle>
            <a:lvl1pPr marL="0" indent="0">
              <a:lnSpc>
                <a:spcPct val="100000"/>
              </a:lnSpc>
              <a:spcBef>
                <a:spcPts val="0"/>
              </a:spcBef>
              <a:buFontTx/>
              <a:buNone/>
              <a:defRPr sz="2400">
                <a:solidFill>
                  <a:srgbClr val="1B213E"/>
                </a:solidFill>
                <a:latin typeface="Arial" panose="020B0604020202020204" pitchFamily="34" charset="0"/>
                <a:cs typeface="Arial" panose="020B0604020202020204" pitchFamily="34" charset="0"/>
              </a:defRPr>
            </a:lvl1pPr>
          </a:lstStyle>
          <a:p>
            <a:r>
              <a:rPr lang="en-US" dirty="0" err="1"/>
              <a:t>Subheadline</a:t>
            </a:r>
            <a:endParaRPr lang="hu-HU" dirty="0"/>
          </a:p>
        </p:txBody>
      </p:sp>
      <p:sp>
        <p:nvSpPr>
          <p:cNvPr id="52" name="Text Placeholder 2">
            <a:extLst>
              <a:ext uri="{FF2B5EF4-FFF2-40B4-BE49-F238E27FC236}">
                <a16:creationId xmlns:a16="http://schemas.microsoft.com/office/drawing/2014/main" id="{24A7CA19-808C-4698-9E2B-CC4AA37D1E2C}"/>
              </a:ext>
            </a:extLst>
          </p:cNvPr>
          <p:cNvSpPr>
            <a:spLocks noGrp="1"/>
          </p:cNvSpPr>
          <p:nvPr>
            <p:ph type="body" idx="22" hasCustomPrompt="1"/>
          </p:nvPr>
        </p:nvSpPr>
        <p:spPr>
          <a:xfrm>
            <a:off x="839788" y="1924628"/>
            <a:ext cx="3370263" cy="458613"/>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dirty="0"/>
              <a:t>1.</a:t>
            </a:r>
            <a:endParaRPr lang="en-US" dirty="0"/>
          </a:p>
        </p:txBody>
      </p:sp>
      <p:sp>
        <p:nvSpPr>
          <p:cNvPr id="53" name="Szöveg helye 7">
            <a:extLst>
              <a:ext uri="{FF2B5EF4-FFF2-40B4-BE49-F238E27FC236}">
                <a16:creationId xmlns:a16="http://schemas.microsoft.com/office/drawing/2014/main" id="{A515265E-C569-4028-B881-B903372F35E2}"/>
              </a:ext>
            </a:extLst>
          </p:cNvPr>
          <p:cNvSpPr>
            <a:spLocks noGrp="1"/>
          </p:cNvSpPr>
          <p:nvPr>
            <p:ph type="body" sz="quarter" idx="23" hasCustomPrompt="1"/>
          </p:nvPr>
        </p:nvSpPr>
        <p:spPr>
          <a:xfrm>
            <a:off x="1027112" y="2559819"/>
            <a:ext cx="3182939" cy="869182"/>
          </a:xfrm>
          <a:prstGeom prst="rect">
            <a:avLst/>
          </a:prstGeom>
        </p:spPr>
        <p:txBody>
          <a:bodyPr lIns="0" tIns="0" rIns="0" bIns="0"/>
          <a:lstStyle>
            <a:lvl1pPr marL="0" indent="0">
              <a:lnSpc>
                <a:spcPct val="100000"/>
              </a:lnSpc>
              <a:spcBef>
                <a:spcPts val="0"/>
              </a:spcBef>
              <a:buFontTx/>
              <a:buNone/>
              <a:defRPr sz="2400">
                <a:solidFill>
                  <a:srgbClr val="1B213E"/>
                </a:solidFill>
                <a:latin typeface="Arial" panose="020B0604020202020204" pitchFamily="34" charset="0"/>
                <a:cs typeface="Arial" panose="020B0604020202020204" pitchFamily="34" charset="0"/>
              </a:defRPr>
            </a:lvl1pPr>
          </a:lstStyle>
          <a:p>
            <a:r>
              <a:rPr lang="en-US" dirty="0" err="1"/>
              <a:t>Subheadline</a:t>
            </a:r>
            <a:endParaRPr lang="hu-HU" dirty="0"/>
          </a:p>
        </p:txBody>
      </p:sp>
      <p:sp>
        <p:nvSpPr>
          <p:cNvPr id="54" name="Text Placeholder 2">
            <a:extLst>
              <a:ext uri="{FF2B5EF4-FFF2-40B4-BE49-F238E27FC236}">
                <a16:creationId xmlns:a16="http://schemas.microsoft.com/office/drawing/2014/main" id="{40C80332-AF2D-4C3C-BC8B-023D61E37BC9}"/>
              </a:ext>
            </a:extLst>
          </p:cNvPr>
          <p:cNvSpPr>
            <a:spLocks noGrp="1"/>
          </p:cNvSpPr>
          <p:nvPr>
            <p:ph type="body" idx="24" hasCustomPrompt="1"/>
          </p:nvPr>
        </p:nvSpPr>
        <p:spPr>
          <a:xfrm>
            <a:off x="839788" y="3410658"/>
            <a:ext cx="3370263" cy="458613"/>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dirty="0"/>
              <a:t>4.</a:t>
            </a:r>
            <a:endParaRPr lang="en-US" dirty="0"/>
          </a:p>
        </p:txBody>
      </p:sp>
      <p:sp>
        <p:nvSpPr>
          <p:cNvPr id="55" name="Szöveg helye 7">
            <a:extLst>
              <a:ext uri="{FF2B5EF4-FFF2-40B4-BE49-F238E27FC236}">
                <a16:creationId xmlns:a16="http://schemas.microsoft.com/office/drawing/2014/main" id="{67A16235-2C88-4A3C-A4C4-9704FE1739C2}"/>
              </a:ext>
            </a:extLst>
          </p:cNvPr>
          <p:cNvSpPr>
            <a:spLocks noGrp="1"/>
          </p:cNvSpPr>
          <p:nvPr>
            <p:ph type="body" sz="quarter" idx="25" hasCustomPrompt="1"/>
          </p:nvPr>
        </p:nvSpPr>
        <p:spPr>
          <a:xfrm>
            <a:off x="1027112" y="4045849"/>
            <a:ext cx="3182939" cy="869182"/>
          </a:xfrm>
          <a:prstGeom prst="rect">
            <a:avLst/>
          </a:prstGeom>
        </p:spPr>
        <p:txBody>
          <a:bodyPr lIns="0" tIns="0" rIns="0" bIns="0"/>
          <a:lstStyle>
            <a:lvl1pPr marL="0" indent="0">
              <a:lnSpc>
                <a:spcPct val="100000"/>
              </a:lnSpc>
              <a:spcBef>
                <a:spcPts val="0"/>
              </a:spcBef>
              <a:buFontTx/>
              <a:buNone/>
              <a:defRPr sz="2400">
                <a:solidFill>
                  <a:srgbClr val="1B213E"/>
                </a:solidFill>
                <a:latin typeface="Arial" panose="020B0604020202020204" pitchFamily="34" charset="0"/>
                <a:cs typeface="Arial" panose="020B0604020202020204" pitchFamily="34" charset="0"/>
              </a:defRPr>
            </a:lvl1pPr>
          </a:lstStyle>
          <a:p>
            <a:r>
              <a:rPr lang="en-US" dirty="0" err="1"/>
              <a:t>Subheadline</a:t>
            </a:r>
            <a:endParaRPr lang="hu-HU" dirty="0"/>
          </a:p>
        </p:txBody>
      </p:sp>
      <p:sp>
        <p:nvSpPr>
          <p:cNvPr id="56" name="Text Placeholder 2">
            <a:extLst>
              <a:ext uri="{FF2B5EF4-FFF2-40B4-BE49-F238E27FC236}">
                <a16:creationId xmlns:a16="http://schemas.microsoft.com/office/drawing/2014/main" id="{95ADD3A0-CF71-4C37-A730-D3DCE9DD9D3C}"/>
              </a:ext>
            </a:extLst>
          </p:cNvPr>
          <p:cNvSpPr>
            <a:spLocks noGrp="1"/>
          </p:cNvSpPr>
          <p:nvPr>
            <p:ph type="body" idx="26" hasCustomPrompt="1"/>
          </p:nvPr>
        </p:nvSpPr>
        <p:spPr>
          <a:xfrm>
            <a:off x="4548187" y="4896558"/>
            <a:ext cx="3370263" cy="458613"/>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dirty="0"/>
              <a:t>8.</a:t>
            </a:r>
            <a:endParaRPr lang="en-US" dirty="0"/>
          </a:p>
        </p:txBody>
      </p:sp>
      <p:sp>
        <p:nvSpPr>
          <p:cNvPr id="57" name="Text Placeholder 4">
            <a:extLst>
              <a:ext uri="{FF2B5EF4-FFF2-40B4-BE49-F238E27FC236}">
                <a16:creationId xmlns:a16="http://schemas.microsoft.com/office/drawing/2014/main" id="{2102ECB2-0CE8-475E-AB24-6EF66AA5766F}"/>
              </a:ext>
            </a:extLst>
          </p:cNvPr>
          <p:cNvSpPr>
            <a:spLocks noGrp="1"/>
          </p:cNvSpPr>
          <p:nvPr>
            <p:ph type="body" sz="quarter" idx="27" hasCustomPrompt="1"/>
          </p:nvPr>
        </p:nvSpPr>
        <p:spPr>
          <a:xfrm>
            <a:off x="8258174" y="4896688"/>
            <a:ext cx="3370263" cy="458860"/>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dirty="0"/>
              <a:t>9.</a:t>
            </a:r>
            <a:endParaRPr lang="en-US" dirty="0"/>
          </a:p>
        </p:txBody>
      </p:sp>
      <p:sp>
        <p:nvSpPr>
          <p:cNvPr id="58" name="Szöveg helye 7">
            <a:extLst>
              <a:ext uri="{FF2B5EF4-FFF2-40B4-BE49-F238E27FC236}">
                <a16:creationId xmlns:a16="http://schemas.microsoft.com/office/drawing/2014/main" id="{50E77551-B0EB-4BC4-B794-3BAC2CFC6BEB}"/>
              </a:ext>
            </a:extLst>
          </p:cNvPr>
          <p:cNvSpPr>
            <a:spLocks noGrp="1"/>
          </p:cNvSpPr>
          <p:nvPr>
            <p:ph type="body" sz="quarter" idx="28" hasCustomPrompt="1"/>
          </p:nvPr>
        </p:nvSpPr>
        <p:spPr>
          <a:xfrm>
            <a:off x="4735511" y="5531749"/>
            <a:ext cx="3182939" cy="869182"/>
          </a:xfrm>
          <a:prstGeom prst="rect">
            <a:avLst/>
          </a:prstGeom>
        </p:spPr>
        <p:txBody>
          <a:bodyPr lIns="0" tIns="0" rIns="0" bIns="0"/>
          <a:lstStyle>
            <a:lvl1pPr marL="0" indent="0">
              <a:lnSpc>
                <a:spcPct val="100000"/>
              </a:lnSpc>
              <a:spcBef>
                <a:spcPts val="0"/>
              </a:spcBef>
              <a:buFontTx/>
              <a:buNone/>
              <a:defRPr sz="2400">
                <a:solidFill>
                  <a:srgbClr val="1B213E"/>
                </a:solidFill>
                <a:latin typeface="Arial" panose="020B0604020202020204" pitchFamily="34" charset="0"/>
                <a:cs typeface="Arial" panose="020B0604020202020204" pitchFamily="34" charset="0"/>
              </a:defRPr>
            </a:lvl1pPr>
          </a:lstStyle>
          <a:p>
            <a:r>
              <a:rPr lang="en-US" dirty="0" err="1"/>
              <a:t>Subheadline</a:t>
            </a:r>
            <a:endParaRPr lang="hu-HU" dirty="0"/>
          </a:p>
        </p:txBody>
      </p:sp>
      <p:sp>
        <p:nvSpPr>
          <p:cNvPr id="59" name="Szöveg helye 7">
            <a:extLst>
              <a:ext uri="{FF2B5EF4-FFF2-40B4-BE49-F238E27FC236}">
                <a16:creationId xmlns:a16="http://schemas.microsoft.com/office/drawing/2014/main" id="{4ED558E9-7431-413D-8B88-E274D0FB19F3}"/>
              </a:ext>
            </a:extLst>
          </p:cNvPr>
          <p:cNvSpPr>
            <a:spLocks noGrp="1"/>
          </p:cNvSpPr>
          <p:nvPr>
            <p:ph type="body" sz="quarter" idx="29" hasCustomPrompt="1"/>
          </p:nvPr>
        </p:nvSpPr>
        <p:spPr>
          <a:xfrm>
            <a:off x="8440735" y="5531749"/>
            <a:ext cx="3182939" cy="869182"/>
          </a:xfrm>
          <a:prstGeom prst="rect">
            <a:avLst/>
          </a:prstGeom>
        </p:spPr>
        <p:txBody>
          <a:bodyPr lIns="0" tIns="0" rIns="0" bIns="0"/>
          <a:lstStyle>
            <a:lvl1pPr marL="0" indent="0">
              <a:lnSpc>
                <a:spcPct val="100000"/>
              </a:lnSpc>
              <a:spcBef>
                <a:spcPts val="0"/>
              </a:spcBef>
              <a:buFontTx/>
              <a:buNone/>
              <a:defRPr sz="2400">
                <a:solidFill>
                  <a:srgbClr val="1B213E"/>
                </a:solidFill>
                <a:latin typeface="Arial" panose="020B0604020202020204" pitchFamily="34" charset="0"/>
                <a:cs typeface="Arial" panose="020B0604020202020204" pitchFamily="34" charset="0"/>
              </a:defRPr>
            </a:lvl1pPr>
          </a:lstStyle>
          <a:p>
            <a:r>
              <a:rPr lang="en-US" dirty="0" err="1"/>
              <a:t>Subheadline</a:t>
            </a:r>
            <a:endParaRPr lang="hu-HU" dirty="0"/>
          </a:p>
        </p:txBody>
      </p:sp>
      <p:sp>
        <p:nvSpPr>
          <p:cNvPr id="60" name="Text Placeholder 2">
            <a:extLst>
              <a:ext uri="{FF2B5EF4-FFF2-40B4-BE49-F238E27FC236}">
                <a16:creationId xmlns:a16="http://schemas.microsoft.com/office/drawing/2014/main" id="{F6774B50-35EA-4A39-A25B-D785EABAD0FF}"/>
              </a:ext>
            </a:extLst>
          </p:cNvPr>
          <p:cNvSpPr>
            <a:spLocks noGrp="1"/>
          </p:cNvSpPr>
          <p:nvPr>
            <p:ph type="body" idx="30" hasCustomPrompt="1"/>
          </p:nvPr>
        </p:nvSpPr>
        <p:spPr>
          <a:xfrm>
            <a:off x="839788" y="4902026"/>
            <a:ext cx="3370263" cy="458613"/>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dirty="0"/>
              <a:t>7.</a:t>
            </a:r>
            <a:endParaRPr lang="en-US" dirty="0"/>
          </a:p>
        </p:txBody>
      </p:sp>
      <p:sp>
        <p:nvSpPr>
          <p:cNvPr id="61" name="Szöveg helye 7">
            <a:extLst>
              <a:ext uri="{FF2B5EF4-FFF2-40B4-BE49-F238E27FC236}">
                <a16:creationId xmlns:a16="http://schemas.microsoft.com/office/drawing/2014/main" id="{08E55F04-8235-4020-86FF-65B4ED76722F}"/>
              </a:ext>
            </a:extLst>
          </p:cNvPr>
          <p:cNvSpPr>
            <a:spLocks noGrp="1"/>
          </p:cNvSpPr>
          <p:nvPr>
            <p:ph type="body" sz="quarter" idx="31" hasCustomPrompt="1"/>
          </p:nvPr>
        </p:nvSpPr>
        <p:spPr>
          <a:xfrm>
            <a:off x="1027112" y="5537217"/>
            <a:ext cx="3182939" cy="869182"/>
          </a:xfrm>
          <a:prstGeom prst="rect">
            <a:avLst/>
          </a:prstGeom>
        </p:spPr>
        <p:txBody>
          <a:bodyPr lIns="0" tIns="0" rIns="0" bIns="0"/>
          <a:lstStyle>
            <a:lvl1pPr marL="0" indent="0">
              <a:lnSpc>
                <a:spcPct val="100000"/>
              </a:lnSpc>
              <a:spcBef>
                <a:spcPts val="0"/>
              </a:spcBef>
              <a:buFontTx/>
              <a:buNone/>
              <a:defRPr sz="2400">
                <a:solidFill>
                  <a:srgbClr val="1B213E"/>
                </a:solidFill>
                <a:latin typeface="Arial" panose="020B0604020202020204" pitchFamily="34" charset="0"/>
                <a:cs typeface="Arial" panose="020B0604020202020204" pitchFamily="34" charset="0"/>
              </a:defRPr>
            </a:lvl1pPr>
          </a:lstStyle>
          <a:p>
            <a:r>
              <a:rPr lang="en-US" dirty="0" err="1"/>
              <a:t>Subheadline</a:t>
            </a:r>
            <a:endParaRPr lang="hu-HU" dirty="0"/>
          </a:p>
        </p:txBody>
      </p:sp>
    </p:spTree>
    <p:extLst>
      <p:ext uri="{BB962C8B-B14F-4D97-AF65-F5344CB8AC3E}">
        <p14:creationId xmlns:p14="http://schemas.microsoft.com/office/powerpoint/2010/main" val="2680233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2 sorszámozás">
    <p:spTree>
      <p:nvGrpSpPr>
        <p:cNvPr id="1" name=""/>
        <p:cNvGrpSpPr/>
        <p:nvPr/>
      </p:nvGrpSpPr>
      <p:grpSpPr>
        <a:xfrm>
          <a:off x="0" y="0"/>
          <a:ext cx="0" cy="0"/>
          <a:chOff x="0" y="0"/>
          <a:chExt cx="0" cy="0"/>
        </a:xfrm>
      </p:grpSpPr>
      <p:sp>
        <p:nvSpPr>
          <p:cNvPr id="15" name="Footer Placeholder 7">
            <a:extLst>
              <a:ext uri="{FF2B5EF4-FFF2-40B4-BE49-F238E27FC236}">
                <a16:creationId xmlns:a16="http://schemas.microsoft.com/office/drawing/2014/main" id="{FDDD5CBB-919E-4178-8EC9-0F87492D1E5D}"/>
              </a:ext>
            </a:extLst>
          </p:cNvPr>
          <p:cNvSpPr>
            <a:spLocks noGrp="1"/>
          </p:cNvSpPr>
          <p:nvPr>
            <p:ph type="ftr" sz="quarter" idx="13"/>
          </p:nvPr>
        </p:nvSpPr>
        <p:spPr>
          <a:xfrm>
            <a:off x="6361112" y="802093"/>
            <a:ext cx="5262562" cy="365125"/>
          </a:xfrm>
          <a:prstGeom prst="rect">
            <a:avLst/>
          </a:prstGeom>
        </p:spPr>
        <p:txBody>
          <a:bodyPr lIns="0" tIns="0" rIns="0" bIns="0" anchor="b" anchorCtr="0"/>
          <a:lstStyle>
            <a:lvl1pPr algn="r">
              <a:defRPr lang="hu-HU" sz="1200" dirty="0">
                <a:solidFill>
                  <a:srgbClr val="1B213E"/>
                </a:solidFill>
                <a:latin typeface="Arial" panose="020B0604020202020204" pitchFamily="34" charset="0"/>
                <a:cs typeface="Arial" panose="020B0604020202020204" pitchFamily="34" charset="0"/>
              </a:defRPr>
            </a:lvl1pPr>
          </a:lstStyle>
          <a:p>
            <a:r>
              <a:rPr lang="en-US" sz="1200" dirty="0"/>
              <a:t>Header</a:t>
            </a:r>
            <a:endParaRPr lang="hu-HU" sz="1000" dirty="0"/>
          </a:p>
        </p:txBody>
      </p:sp>
      <p:sp>
        <p:nvSpPr>
          <p:cNvPr id="16" name="Date Placeholder 3">
            <a:extLst>
              <a:ext uri="{FF2B5EF4-FFF2-40B4-BE49-F238E27FC236}">
                <a16:creationId xmlns:a16="http://schemas.microsoft.com/office/drawing/2014/main" id="{95FB6020-9D77-4851-AD88-C654B6FFD81F}"/>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3A134038-045E-4A03-ABDC-3503F4C32EE7}" type="datetime3">
              <a:rPr lang="en-US" smtClean="0"/>
              <a:t>24 February 2021</a:t>
            </a:fld>
            <a:endParaRPr lang="hu-HU" dirty="0"/>
          </a:p>
        </p:txBody>
      </p:sp>
      <p:sp>
        <p:nvSpPr>
          <p:cNvPr id="52" name="Text Placeholder 2">
            <a:extLst>
              <a:ext uri="{FF2B5EF4-FFF2-40B4-BE49-F238E27FC236}">
                <a16:creationId xmlns:a16="http://schemas.microsoft.com/office/drawing/2014/main" id="{24A7CA19-808C-4698-9E2B-CC4AA37D1E2C}"/>
              </a:ext>
            </a:extLst>
          </p:cNvPr>
          <p:cNvSpPr>
            <a:spLocks noGrp="1"/>
          </p:cNvSpPr>
          <p:nvPr>
            <p:ph type="body" idx="22" hasCustomPrompt="1"/>
          </p:nvPr>
        </p:nvSpPr>
        <p:spPr>
          <a:xfrm>
            <a:off x="839789" y="1924628"/>
            <a:ext cx="2699934" cy="458613"/>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dirty="0"/>
              <a:t>1.</a:t>
            </a:r>
            <a:endParaRPr lang="en-US" dirty="0"/>
          </a:p>
        </p:txBody>
      </p:sp>
      <p:sp>
        <p:nvSpPr>
          <p:cNvPr id="53" name="Szöveg helye 7">
            <a:extLst>
              <a:ext uri="{FF2B5EF4-FFF2-40B4-BE49-F238E27FC236}">
                <a16:creationId xmlns:a16="http://schemas.microsoft.com/office/drawing/2014/main" id="{A515265E-C569-4028-B881-B903372F35E2}"/>
              </a:ext>
            </a:extLst>
          </p:cNvPr>
          <p:cNvSpPr>
            <a:spLocks noGrp="1"/>
          </p:cNvSpPr>
          <p:nvPr>
            <p:ph type="body" sz="quarter" idx="23" hasCustomPrompt="1"/>
          </p:nvPr>
        </p:nvSpPr>
        <p:spPr>
          <a:xfrm>
            <a:off x="1027112" y="2559819"/>
            <a:ext cx="2512611" cy="869182"/>
          </a:xfrm>
          <a:prstGeom prst="rect">
            <a:avLst/>
          </a:prstGeom>
        </p:spPr>
        <p:txBody>
          <a:bodyPr lIns="0" tIns="0" rIns="0" bIns="0"/>
          <a:lstStyle>
            <a:lvl1pPr marL="0" indent="0">
              <a:lnSpc>
                <a:spcPct val="100000"/>
              </a:lnSpc>
              <a:spcBef>
                <a:spcPts val="0"/>
              </a:spcBef>
              <a:buFontTx/>
              <a:buNone/>
              <a:defRPr sz="2000">
                <a:solidFill>
                  <a:srgbClr val="1B213E"/>
                </a:solidFill>
                <a:latin typeface="Arial" panose="020B0604020202020204" pitchFamily="34" charset="0"/>
                <a:cs typeface="Arial" panose="020B0604020202020204" pitchFamily="34" charset="0"/>
              </a:defRPr>
            </a:lvl1pPr>
          </a:lstStyle>
          <a:p>
            <a:r>
              <a:rPr lang="en-US" dirty="0" err="1"/>
              <a:t>Subheadline</a:t>
            </a:r>
            <a:endParaRPr lang="hu-HU" dirty="0"/>
          </a:p>
        </p:txBody>
      </p:sp>
      <p:sp>
        <p:nvSpPr>
          <p:cNvPr id="54" name="Text Placeholder 2">
            <a:extLst>
              <a:ext uri="{FF2B5EF4-FFF2-40B4-BE49-F238E27FC236}">
                <a16:creationId xmlns:a16="http://schemas.microsoft.com/office/drawing/2014/main" id="{40C80332-AF2D-4C3C-BC8B-023D61E37BC9}"/>
              </a:ext>
            </a:extLst>
          </p:cNvPr>
          <p:cNvSpPr>
            <a:spLocks noGrp="1"/>
          </p:cNvSpPr>
          <p:nvPr>
            <p:ph type="body" idx="24" hasCustomPrompt="1"/>
          </p:nvPr>
        </p:nvSpPr>
        <p:spPr>
          <a:xfrm>
            <a:off x="839788" y="3410658"/>
            <a:ext cx="2699935" cy="458613"/>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5</a:t>
            </a:r>
            <a:r>
              <a:rPr lang="hu-HU" dirty="0"/>
              <a:t>.</a:t>
            </a:r>
            <a:endParaRPr lang="en-US" dirty="0"/>
          </a:p>
        </p:txBody>
      </p:sp>
      <p:sp>
        <p:nvSpPr>
          <p:cNvPr id="55" name="Szöveg helye 7">
            <a:extLst>
              <a:ext uri="{FF2B5EF4-FFF2-40B4-BE49-F238E27FC236}">
                <a16:creationId xmlns:a16="http://schemas.microsoft.com/office/drawing/2014/main" id="{67A16235-2C88-4A3C-A4C4-9704FE1739C2}"/>
              </a:ext>
            </a:extLst>
          </p:cNvPr>
          <p:cNvSpPr>
            <a:spLocks noGrp="1"/>
          </p:cNvSpPr>
          <p:nvPr>
            <p:ph type="body" sz="quarter" idx="25" hasCustomPrompt="1"/>
          </p:nvPr>
        </p:nvSpPr>
        <p:spPr>
          <a:xfrm>
            <a:off x="1027112" y="4045849"/>
            <a:ext cx="2512611" cy="869182"/>
          </a:xfrm>
          <a:prstGeom prst="rect">
            <a:avLst/>
          </a:prstGeom>
        </p:spPr>
        <p:txBody>
          <a:bodyPr lIns="0" tIns="0" rIns="0" bIns="0"/>
          <a:lstStyle>
            <a:lvl1pPr marL="0" indent="0">
              <a:lnSpc>
                <a:spcPct val="100000"/>
              </a:lnSpc>
              <a:spcBef>
                <a:spcPts val="0"/>
              </a:spcBef>
              <a:buFontTx/>
              <a:buNone/>
              <a:defRPr sz="2000">
                <a:solidFill>
                  <a:srgbClr val="1B213E"/>
                </a:solidFill>
                <a:latin typeface="Arial" panose="020B0604020202020204" pitchFamily="34" charset="0"/>
                <a:cs typeface="Arial" panose="020B0604020202020204" pitchFamily="34" charset="0"/>
              </a:defRPr>
            </a:lvl1pPr>
          </a:lstStyle>
          <a:p>
            <a:r>
              <a:rPr lang="en-US" dirty="0" err="1"/>
              <a:t>Subheadline</a:t>
            </a:r>
            <a:endParaRPr lang="hu-HU" dirty="0"/>
          </a:p>
        </p:txBody>
      </p:sp>
      <p:sp>
        <p:nvSpPr>
          <p:cNvPr id="60" name="Text Placeholder 2">
            <a:extLst>
              <a:ext uri="{FF2B5EF4-FFF2-40B4-BE49-F238E27FC236}">
                <a16:creationId xmlns:a16="http://schemas.microsoft.com/office/drawing/2014/main" id="{F6774B50-35EA-4A39-A25B-D785EABAD0FF}"/>
              </a:ext>
            </a:extLst>
          </p:cNvPr>
          <p:cNvSpPr>
            <a:spLocks noGrp="1"/>
          </p:cNvSpPr>
          <p:nvPr>
            <p:ph type="body" idx="30" hasCustomPrompt="1"/>
          </p:nvPr>
        </p:nvSpPr>
        <p:spPr>
          <a:xfrm>
            <a:off x="839788" y="4902026"/>
            <a:ext cx="2699935" cy="458613"/>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9</a:t>
            </a:r>
            <a:r>
              <a:rPr lang="hu-HU" dirty="0"/>
              <a:t>.</a:t>
            </a:r>
            <a:endParaRPr lang="en-US" dirty="0"/>
          </a:p>
        </p:txBody>
      </p:sp>
      <p:sp>
        <p:nvSpPr>
          <p:cNvPr id="61" name="Szöveg helye 7">
            <a:extLst>
              <a:ext uri="{FF2B5EF4-FFF2-40B4-BE49-F238E27FC236}">
                <a16:creationId xmlns:a16="http://schemas.microsoft.com/office/drawing/2014/main" id="{08E55F04-8235-4020-86FF-65B4ED76722F}"/>
              </a:ext>
            </a:extLst>
          </p:cNvPr>
          <p:cNvSpPr>
            <a:spLocks noGrp="1"/>
          </p:cNvSpPr>
          <p:nvPr>
            <p:ph type="body" sz="quarter" idx="31" hasCustomPrompt="1"/>
          </p:nvPr>
        </p:nvSpPr>
        <p:spPr>
          <a:xfrm>
            <a:off x="1027113" y="5537217"/>
            <a:ext cx="2511830" cy="869182"/>
          </a:xfrm>
          <a:prstGeom prst="rect">
            <a:avLst/>
          </a:prstGeom>
        </p:spPr>
        <p:txBody>
          <a:bodyPr lIns="0" tIns="0" rIns="0" bIns="0"/>
          <a:lstStyle>
            <a:lvl1pPr marL="0" indent="0">
              <a:lnSpc>
                <a:spcPct val="100000"/>
              </a:lnSpc>
              <a:spcBef>
                <a:spcPts val="0"/>
              </a:spcBef>
              <a:buFontTx/>
              <a:buNone/>
              <a:defRPr sz="2000">
                <a:solidFill>
                  <a:srgbClr val="1B213E"/>
                </a:solidFill>
                <a:latin typeface="Arial" panose="020B0604020202020204" pitchFamily="34" charset="0"/>
                <a:cs typeface="Arial" panose="020B0604020202020204" pitchFamily="34" charset="0"/>
              </a:defRPr>
            </a:lvl1pPr>
          </a:lstStyle>
          <a:p>
            <a:r>
              <a:rPr lang="en-US" dirty="0" err="1"/>
              <a:t>Subheadline</a:t>
            </a:r>
            <a:endParaRPr lang="hu-HU" dirty="0"/>
          </a:p>
        </p:txBody>
      </p:sp>
      <p:sp>
        <p:nvSpPr>
          <p:cNvPr id="33" name="Text Placeholder 2">
            <a:extLst>
              <a:ext uri="{FF2B5EF4-FFF2-40B4-BE49-F238E27FC236}">
                <a16:creationId xmlns:a16="http://schemas.microsoft.com/office/drawing/2014/main" id="{F10E4259-543E-4A93-937C-8F3BE929663C}"/>
              </a:ext>
            </a:extLst>
          </p:cNvPr>
          <p:cNvSpPr>
            <a:spLocks noGrp="1"/>
          </p:cNvSpPr>
          <p:nvPr>
            <p:ph type="body" idx="32" hasCustomPrompt="1"/>
          </p:nvPr>
        </p:nvSpPr>
        <p:spPr>
          <a:xfrm>
            <a:off x="3538942" y="1924628"/>
            <a:ext cx="2699934" cy="458613"/>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2</a:t>
            </a:r>
            <a:r>
              <a:rPr lang="hu-HU" dirty="0"/>
              <a:t>.</a:t>
            </a:r>
            <a:endParaRPr lang="en-US" dirty="0"/>
          </a:p>
        </p:txBody>
      </p:sp>
      <p:sp>
        <p:nvSpPr>
          <p:cNvPr id="34" name="Szöveg helye 7">
            <a:extLst>
              <a:ext uri="{FF2B5EF4-FFF2-40B4-BE49-F238E27FC236}">
                <a16:creationId xmlns:a16="http://schemas.microsoft.com/office/drawing/2014/main" id="{6FB36674-3D7B-42C5-AF5A-9314E988F174}"/>
              </a:ext>
            </a:extLst>
          </p:cNvPr>
          <p:cNvSpPr>
            <a:spLocks noGrp="1"/>
          </p:cNvSpPr>
          <p:nvPr>
            <p:ph type="body" sz="quarter" idx="33" hasCustomPrompt="1"/>
          </p:nvPr>
        </p:nvSpPr>
        <p:spPr>
          <a:xfrm>
            <a:off x="3726265" y="2559819"/>
            <a:ext cx="2512611" cy="869182"/>
          </a:xfrm>
          <a:prstGeom prst="rect">
            <a:avLst/>
          </a:prstGeom>
        </p:spPr>
        <p:txBody>
          <a:bodyPr lIns="0" tIns="0" rIns="0" bIns="0"/>
          <a:lstStyle>
            <a:lvl1pPr marL="0" indent="0">
              <a:lnSpc>
                <a:spcPct val="100000"/>
              </a:lnSpc>
              <a:spcBef>
                <a:spcPts val="0"/>
              </a:spcBef>
              <a:buFontTx/>
              <a:buNone/>
              <a:defRPr sz="2000">
                <a:solidFill>
                  <a:srgbClr val="1B213E"/>
                </a:solidFill>
                <a:latin typeface="Arial" panose="020B0604020202020204" pitchFamily="34" charset="0"/>
                <a:cs typeface="Arial" panose="020B0604020202020204" pitchFamily="34" charset="0"/>
              </a:defRPr>
            </a:lvl1pPr>
          </a:lstStyle>
          <a:p>
            <a:r>
              <a:rPr lang="en-US" dirty="0" err="1"/>
              <a:t>Subheadline</a:t>
            </a:r>
            <a:endParaRPr lang="hu-HU" dirty="0"/>
          </a:p>
        </p:txBody>
      </p:sp>
      <p:sp>
        <p:nvSpPr>
          <p:cNvPr id="35" name="Text Placeholder 2">
            <a:extLst>
              <a:ext uri="{FF2B5EF4-FFF2-40B4-BE49-F238E27FC236}">
                <a16:creationId xmlns:a16="http://schemas.microsoft.com/office/drawing/2014/main" id="{8FCE212E-F20F-4499-89D7-86D4C4E7D1E9}"/>
              </a:ext>
            </a:extLst>
          </p:cNvPr>
          <p:cNvSpPr>
            <a:spLocks noGrp="1"/>
          </p:cNvSpPr>
          <p:nvPr>
            <p:ph type="body" idx="34" hasCustomPrompt="1"/>
          </p:nvPr>
        </p:nvSpPr>
        <p:spPr>
          <a:xfrm>
            <a:off x="3538941" y="3410658"/>
            <a:ext cx="2699935" cy="458613"/>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6</a:t>
            </a:r>
            <a:r>
              <a:rPr lang="hu-HU" dirty="0"/>
              <a:t>.</a:t>
            </a:r>
            <a:endParaRPr lang="en-US" dirty="0"/>
          </a:p>
        </p:txBody>
      </p:sp>
      <p:sp>
        <p:nvSpPr>
          <p:cNvPr id="36" name="Szöveg helye 7">
            <a:extLst>
              <a:ext uri="{FF2B5EF4-FFF2-40B4-BE49-F238E27FC236}">
                <a16:creationId xmlns:a16="http://schemas.microsoft.com/office/drawing/2014/main" id="{FEDC2FF6-2588-4BAF-AE2B-2070717E3847}"/>
              </a:ext>
            </a:extLst>
          </p:cNvPr>
          <p:cNvSpPr>
            <a:spLocks noGrp="1"/>
          </p:cNvSpPr>
          <p:nvPr>
            <p:ph type="body" sz="quarter" idx="35" hasCustomPrompt="1"/>
          </p:nvPr>
        </p:nvSpPr>
        <p:spPr>
          <a:xfrm>
            <a:off x="3726265" y="4045849"/>
            <a:ext cx="2512611" cy="869182"/>
          </a:xfrm>
          <a:prstGeom prst="rect">
            <a:avLst/>
          </a:prstGeom>
        </p:spPr>
        <p:txBody>
          <a:bodyPr lIns="0" tIns="0" rIns="0" bIns="0"/>
          <a:lstStyle>
            <a:lvl1pPr marL="0" indent="0">
              <a:lnSpc>
                <a:spcPct val="100000"/>
              </a:lnSpc>
              <a:spcBef>
                <a:spcPts val="0"/>
              </a:spcBef>
              <a:buFontTx/>
              <a:buNone/>
              <a:defRPr sz="2000">
                <a:solidFill>
                  <a:srgbClr val="1B213E"/>
                </a:solidFill>
                <a:latin typeface="Arial" panose="020B0604020202020204" pitchFamily="34" charset="0"/>
                <a:cs typeface="Arial" panose="020B0604020202020204" pitchFamily="34" charset="0"/>
              </a:defRPr>
            </a:lvl1pPr>
          </a:lstStyle>
          <a:p>
            <a:r>
              <a:rPr lang="en-US" dirty="0" err="1"/>
              <a:t>Subheadline</a:t>
            </a:r>
            <a:endParaRPr lang="hu-HU" dirty="0"/>
          </a:p>
        </p:txBody>
      </p:sp>
      <p:sp>
        <p:nvSpPr>
          <p:cNvPr id="37" name="Text Placeholder 2">
            <a:extLst>
              <a:ext uri="{FF2B5EF4-FFF2-40B4-BE49-F238E27FC236}">
                <a16:creationId xmlns:a16="http://schemas.microsoft.com/office/drawing/2014/main" id="{83D50EC9-20EB-45A9-98E9-A3F14EF7030B}"/>
              </a:ext>
            </a:extLst>
          </p:cNvPr>
          <p:cNvSpPr>
            <a:spLocks noGrp="1"/>
          </p:cNvSpPr>
          <p:nvPr>
            <p:ph type="body" idx="36" hasCustomPrompt="1"/>
          </p:nvPr>
        </p:nvSpPr>
        <p:spPr>
          <a:xfrm>
            <a:off x="3538941" y="4902026"/>
            <a:ext cx="2699935" cy="458613"/>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10</a:t>
            </a:r>
            <a:r>
              <a:rPr lang="hu-HU" dirty="0"/>
              <a:t>.</a:t>
            </a:r>
            <a:endParaRPr lang="en-US" dirty="0"/>
          </a:p>
        </p:txBody>
      </p:sp>
      <p:sp>
        <p:nvSpPr>
          <p:cNvPr id="38" name="Szöveg helye 7">
            <a:extLst>
              <a:ext uri="{FF2B5EF4-FFF2-40B4-BE49-F238E27FC236}">
                <a16:creationId xmlns:a16="http://schemas.microsoft.com/office/drawing/2014/main" id="{A8D26A1E-F5BB-4E3F-828B-E1578DDE8732}"/>
              </a:ext>
            </a:extLst>
          </p:cNvPr>
          <p:cNvSpPr>
            <a:spLocks noGrp="1"/>
          </p:cNvSpPr>
          <p:nvPr>
            <p:ph type="body" sz="quarter" idx="37" hasCustomPrompt="1"/>
          </p:nvPr>
        </p:nvSpPr>
        <p:spPr>
          <a:xfrm>
            <a:off x="3726266" y="5537217"/>
            <a:ext cx="2511830" cy="869182"/>
          </a:xfrm>
          <a:prstGeom prst="rect">
            <a:avLst/>
          </a:prstGeom>
        </p:spPr>
        <p:txBody>
          <a:bodyPr lIns="0" tIns="0" rIns="0" bIns="0"/>
          <a:lstStyle>
            <a:lvl1pPr marL="0" indent="0">
              <a:lnSpc>
                <a:spcPct val="100000"/>
              </a:lnSpc>
              <a:spcBef>
                <a:spcPts val="0"/>
              </a:spcBef>
              <a:buFontTx/>
              <a:buNone/>
              <a:defRPr sz="2000">
                <a:solidFill>
                  <a:srgbClr val="1B213E"/>
                </a:solidFill>
                <a:latin typeface="Arial" panose="020B0604020202020204" pitchFamily="34" charset="0"/>
                <a:cs typeface="Arial" panose="020B0604020202020204" pitchFamily="34" charset="0"/>
              </a:defRPr>
            </a:lvl1pPr>
          </a:lstStyle>
          <a:p>
            <a:r>
              <a:rPr lang="en-US" dirty="0" err="1"/>
              <a:t>Subheadline</a:t>
            </a:r>
            <a:endParaRPr lang="hu-HU" dirty="0"/>
          </a:p>
        </p:txBody>
      </p:sp>
      <p:sp>
        <p:nvSpPr>
          <p:cNvPr id="39" name="Text Placeholder 2">
            <a:extLst>
              <a:ext uri="{FF2B5EF4-FFF2-40B4-BE49-F238E27FC236}">
                <a16:creationId xmlns:a16="http://schemas.microsoft.com/office/drawing/2014/main" id="{502A1312-6C1A-4CE9-A2E9-A98AF4DDABF9}"/>
              </a:ext>
            </a:extLst>
          </p:cNvPr>
          <p:cNvSpPr>
            <a:spLocks noGrp="1"/>
          </p:cNvSpPr>
          <p:nvPr>
            <p:ph type="body" idx="38" hasCustomPrompt="1"/>
          </p:nvPr>
        </p:nvSpPr>
        <p:spPr>
          <a:xfrm>
            <a:off x="6238877" y="1924628"/>
            <a:ext cx="2699934" cy="458613"/>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3</a:t>
            </a:r>
            <a:r>
              <a:rPr lang="hu-HU" dirty="0"/>
              <a:t>.</a:t>
            </a:r>
            <a:endParaRPr lang="en-US" dirty="0"/>
          </a:p>
        </p:txBody>
      </p:sp>
      <p:sp>
        <p:nvSpPr>
          <p:cNvPr id="40" name="Szöveg helye 7">
            <a:extLst>
              <a:ext uri="{FF2B5EF4-FFF2-40B4-BE49-F238E27FC236}">
                <a16:creationId xmlns:a16="http://schemas.microsoft.com/office/drawing/2014/main" id="{9E0A49DA-46ED-44E8-B956-91F1CDA145B2}"/>
              </a:ext>
            </a:extLst>
          </p:cNvPr>
          <p:cNvSpPr>
            <a:spLocks noGrp="1"/>
          </p:cNvSpPr>
          <p:nvPr>
            <p:ph type="body" sz="quarter" idx="39" hasCustomPrompt="1"/>
          </p:nvPr>
        </p:nvSpPr>
        <p:spPr>
          <a:xfrm>
            <a:off x="6426200" y="2559819"/>
            <a:ext cx="2512611" cy="869182"/>
          </a:xfrm>
          <a:prstGeom prst="rect">
            <a:avLst/>
          </a:prstGeom>
        </p:spPr>
        <p:txBody>
          <a:bodyPr lIns="0" tIns="0" rIns="0" bIns="0"/>
          <a:lstStyle>
            <a:lvl1pPr marL="0" indent="0">
              <a:lnSpc>
                <a:spcPct val="100000"/>
              </a:lnSpc>
              <a:spcBef>
                <a:spcPts val="0"/>
              </a:spcBef>
              <a:buFontTx/>
              <a:buNone/>
              <a:defRPr sz="2000">
                <a:solidFill>
                  <a:srgbClr val="1B213E"/>
                </a:solidFill>
                <a:latin typeface="Arial" panose="020B0604020202020204" pitchFamily="34" charset="0"/>
                <a:cs typeface="Arial" panose="020B0604020202020204" pitchFamily="34" charset="0"/>
              </a:defRPr>
            </a:lvl1pPr>
          </a:lstStyle>
          <a:p>
            <a:r>
              <a:rPr lang="en-US" dirty="0" err="1"/>
              <a:t>Subheadline</a:t>
            </a:r>
            <a:endParaRPr lang="hu-HU" dirty="0"/>
          </a:p>
        </p:txBody>
      </p:sp>
      <p:sp>
        <p:nvSpPr>
          <p:cNvPr id="41" name="Text Placeholder 2">
            <a:extLst>
              <a:ext uri="{FF2B5EF4-FFF2-40B4-BE49-F238E27FC236}">
                <a16:creationId xmlns:a16="http://schemas.microsoft.com/office/drawing/2014/main" id="{5E2CE87C-8CDA-4590-A371-B750E8A87548}"/>
              </a:ext>
            </a:extLst>
          </p:cNvPr>
          <p:cNvSpPr>
            <a:spLocks noGrp="1"/>
          </p:cNvSpPr>
          <p:nvPr>
            <p:ph type="body" idx="40" hasCustomPrompt="1"/>
          </p:nvPr>
        </p:nvSpPr>
        <p:spPr>
          <a:xfrm>
            <a:off x="6238876" y="3410658"/>
            <a:ext cx="2699935" cy="458613"/>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7</a:t>
            </a:r>
            <a:r>
              <a:rPr lang="hu-HU" dirty="0"/>
              <a:t>.</a:t>
            </a:r>
            <a:endParaRPr lang="en-US" dirty="0"/>
          </a:p>
        </p:txBody>
      </p:sp>
      <p:sp>
        <p:nvSpPr>
          <p:cNvPr id="42" name="Szöveg helye 7">
            <a:extLst>
              <a:ext uri="{FF2B5EF4-FFF2-40B4-BE49-F238E27FC236}">
                <a16:creationId xmlns:a16="http://schemas.microsoft.com/office/drawing/2014/main" id="{EF6839CE-4F4B-4E11-8626-B03D0743E4F8}"/>
              </a:ext>
            </a:extLst>
          </p:cNvPr>
          <p:cNvSpPr>
            <a:spLocks noGrp="1"/>
          </p:cNvSpPr>
          <p:nvPr>
            <p:ph type="body" sz="quarter" idx="41" hasCustomPrompt="1"/>
          </p:nvPr>
        </p:nvSpPr>
        <p:spPr>
          <a:xfrm>
            <a:off x="6426200" y="4045849"/>
            <a:ext cx="2512611" cy="869182"/>
          </a:xfrm>
          <a:prstGeom prst="rect">
            <a:avLst/>
          </a:prstGeom>
        </p:spPr>
        <p:txBody>
          <a:bodyPr lIns="0" tIns="0" rIns="0" bIns="0"/>
          <a:lstStyle>
            <a:lvl1pPr marL="0" indent="0">
              <a:lnSpc>
                <a:spcPct val="100000"/>
              </a:lnSpc>
              <a:spcBef>
                <a:spcPts val="0"/>
              </a:spcBef>
              <a:buFontTx/>
              <a:buNone/>
              <a:defRPr sz="2000">
                <a:solidFill>
                  <a:srgbClr val="1B213E"/>
                </a:solidFill>
                <a:latin typeface="Arial" panose="020B0604020202020204" pitchFamily="34" charset="0"/>
                <a:cs typeface="Arial" panose="020B0604020202020204" pitchFamily="34" charset="0"/>
              </a:defRPr>
            </a:lvl1pPr>
          </a:lstStyle>
          <a:p>
            <a:r>
              <a:rPr lang="en-US" dirty="0" err="1"/>
              <a:t>Subheadline</a:t>
            </a:r>
            <a:endParaRPr lang="hu-HU" dirty="0"/>
          </a:p>
        </p:txBody>
      </p:sp>
      <p:sp>
        <p:nvSpPr>
          <p:cNvPr id="43" name="Text Placeholder 2">
            <a:extLst>
              <a:ext uri="{FF2B5EF4-FFF2-40B4-BE49-F238E27FC236}">
                <a16:creationId xmlns:a16="http://schemas.microsoft.com/office/drawing/2014/main" id="{DA1FABDD-5F73-475C-9EA1-48839B2B6EBE}"/>
              </a:ext>
            </a:extLst>
          </p:cNvPr>
          <p:cNvSpPr>
            <a:spLocks noGrp="1"/>
          </p:cNvSpPr>
          <p:nvPr>
            <p:ph type="body" idx="42" hasCustomPrompt="1"/>
          </p:nvPr>
        </p:nvSpPr>
        <p:spPr>
          <a:xfrm>
            <a:off x="6238876" y="4902026"/>
            <a:ext cx="2699935" cy="458613"/>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11</a:t>
            </a:r>
            <a:r>
              <a:rPr lang="hu-HU" dirty="0"/>
              <a:t>.</a:t>
            </a:r>
            <a:endParaRPr lang="en-US" dirty="0"/>
          </a:p>
        </p:txBody>
      </p:sp>
      <p:sp>
        <p:nvSpPr>
          <p:cNvPr id="44" name="Szöveg helye 7">
            <a:extLst>
              <a:ext uri="{FF2B5EF4-FFF2-40B4-BE49-F238E27FC236}">
                <a16:creationId xmlns:a16="http://schemas.microsoft.com/office/drawing/2014/main" id="{228766A5-45FE-4958-92EB-13C4A3226D79}"/>
              </a:ext>
            </a:extLst>
          </p:cNvPr>
          <p:cNvSpPr>
            <a:spLocks noGrp="1"/>
          </p:cNvSpPr>
          <p:nvPr>
            <p:ph type="body" sz="quarter" idx="43" hasCustomPrompt="1"/>
          </p:nvPr>
        </p:nvSpPr>
        <p:spPr>
          <a:xfrm>
            <a:off x="6426201" y="5537217"/>
            <a:ext cx="2511830" cy="869182"/>
          </a:xfrm>
          <a:prstGeom prst="rect">
            <a:avLst/>
          </a:prstGeom>
        </p:spPr>
        <p:txBody>
          <a:bodyPr lIns="0" tIns="0" rIns="0" bIns="0"/>
          <a:lstStyle>
            <a:lvl1pPr marL="0" indent="0">
              <a:lnSpc>
                <a:spcPct val="100000"/>
              </a:lnSpc>
              <a:spcBef>
                <a:spcPts val="0"/>
              </a:spcBef>
              <a:buFontTx/>
              <a:buNone/>
              <a:defRPr sz="2000">
                <a:solidFill>
                  <a:srgbClr val="1B213E"/>
                </a:solidFill>
                <a:latin typeface="Arial" panose="020B0604020202020204" pitchFamily="34" charset="0"/>
                <a:cs typeface="Arial" panose="020B0604020202020204" pitchFamily="34" charset="0"/>
              </a:defRPr>
            </a:lvl1pPr>
          </a:lstStyle>
          <a:p>
            <a:r>
              <a:rPr lang="en-US" dirty="0" err="1"/>
              <a:t>Subheadline</a:t>
            </a:r>
            <a:endParaRPr lang="hu-HU" dirty="0"/>
          </a:p>
        </p:txBody>
      </p:sp>
      <p:sp>
        <p:nvSpPr>
          <p:cNvPr id="45" name="Text Placeholder 2">
            <a:extLst>
              <a:ext uri="{FF2B5EF4-FFF2-40B4-BE49-F238E27FC236}">
                <a16:creationId xmlns:a16="http://schemas.microsoft.com/office/drawing/2014/main" id="{4ED8F4B0-953B-4461-A021-83A737793170}"/>
              </a:ext>
            </a:extLst>
          </p:cNvPr>
          <p:cNvSpPr>
            <a:spLocks noGrp="1"/>
          </p:cNvSpPr>
          <p:nvPr>
            <p:ph type="body" idx="44" hasCustomPrompt="1"/>
          </p:nvPr>
        </p:nvSpPr>
        <p:spPr>
          <a:xfrm>
            <a:off x="8938812" y="1924628"/>
            <a:ext cx="2699934" cy="458613"/>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4</a:t>
            </a:r>
            <a:r>
              <a:rPr lang="hu-HU" dirty="0"/>
              <a:t>.</a:t>
            </a:r>
            <a:endParaRPr lang="en-US" dirty="0"/>
          </a:p>
        </p:txBody>
      </p:sp>
      <p:sp>
        <p:nvSpPr>
          <p:cNvPr id="50" name="Szöveg helye 7">
            <a:extLst>
              <a:ext uri="{FF2B5EF4-FFF2-40B4-BE49-F238E27FC236}">
                <a16:creationId xmlns:a16="http://schemas.microsoft.com/office/drawing/2014/main" id="{E719BC40-A81D-4DAA-8BDD-905B247031F0}"/>
              </a:ext>
            </a:extLst>
          </p:cNvPr>
          <p:cNvSpPr>
            <a:spLocks noGrp="1"/>
          </p:cNvSpPr>
          <p:nvPr>
            <p:ph type="body" sz="quarter" idx="45" hasCustomPrompt="1"/>
          </p:nvPr>
        </p:nvSpPr>
        <p:spPr>
          <a:xfrm>
            <a:off x="9126135" y="2559819"/>
            <a:ext cx="2512611" cy="869182"/>
          </a:xfrm>
          <a:prstGeom prst="rect">
            <a:avLst/>
          </a:prstGeom>
        </p:spPr>
        <p:txBody>
          <a:bodyPr lIns="0" tIns="0" rIns="0" bIns="0"/>
          <a:lstStyle>
            <a:lvl1pPr marL="0" indent="0">
              <a:lnSpc>
                <a:spcPct val="100000"/>
              </a:lnSpc>
              <a:spcBef>
                <a:spcPts val="0"/>
              </a:spcBef>
              <a:buFontTx/>
              <a:buNone/>
              <a:defRPr sz="2000">
                <a:solidFill>
                  <a:srgbClr val="1B213E"/>
                </a:solidFill>
                <a:latin typeface="Arial" panose="020B0604020202020204" pitchFamily="34" charset="0"/>
                <a:cs typeface="Arial" panose="020B0604020202020204" pitchFamily="34" charset="0"/>
              </a:defRPr>
            </a:lvl1pPr>
          </a:lstStyle>
          <a:p>
            <a:r>
              <a:rPr lang="en-US" dirty="0" err="1"/>
              <a:t>Subheadline</a:t>
            </a:r>
            <a:endParaRPr lang="hu-HU" dirty="0"/>
          </a:p>
        </p:txBody>
      </p:sp>
      <p:sp>
        <p:nvSpPr>
          <p:cNvPr id="51" name="Text Placeholder 2">
            <a:extLst>
              <a:ext uri="{FF2B5EF4-FFF2-40B4-BE49-F238E27FC236}">
                <a16:creationId xmlns:a16="http://schemas.microsoft.com/office/drawing/2014/main" id="{B0C540B8-AB66-459A-9FED-56B6427B3857}"/>
              </a:ext>
            </a:extLst>
          </p:cNvPr>
          <p:cNvSpPr>
            <a:spLocks noGrp="1"/>
          </p:cNvSpPr>
          <p:nvPr>
            <p:ph type="body" idx="46" hasCustomPrompt="1"/>
          </p:nvPr>
        </p:nvSpPr>
        <p:spPr>
          <a:xfrm>
            <a:off x="8938811" y="3410658"/>
            <a:ext cx="2699935" cy="458613"/>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8</a:t>
            </a:r>
            <a:r>
              <a:rPr lang="hu-HU" dirty="0"/>
              <a:t>.</a:t>
            </a:r>
            <a:endParaRPr lang="en-US" dirty="0"/>
          </a:p>
        </p:txBody>
      </p:sp>
      <p:sp>
        <p:nvSpPr>
          <p:cNvPr id="62" name="Szöveg helye 7">
            <a:extLst>
              <a:ext uri="{FF2B5EF4-FFF2-40B4-BE49-F238E27FC236}">
                <a16:creationId xmlns:a16="http://schemas.microsoft.com/office/drawing/2014/main" id="{CCA87FC6-0856-40E8-973F-0EDD740C633F}"/>
              </a:ext>
            </a:extLst>
          </p:cNvPr>
          <p:cNvSpPr>
            <a:spLocks noGrp="1"/>
          </p:cNvSpPr>
          <p:nvPr>
            <p:ph type="body" sz="quarter" idx="47" hasCustomPrompt="1"/>
          </p:nvPr>
        </p:nvSpPr>
        <p:spPr>
          <a:xfrm>
            <a:off x="9126135" y="4045849"/>
            <a:ext cx="2512611" cy="869182"/>
          </a:xfrm>
          <a:prstGeom prst="rect">
            <a:avLst/>
          </a:prstGeom>
        </p:spPr>
        <p:txBody>
          <a:bodyPr lIns="0" tIns="0" rIns="0" bIns="0"/>
          <a:lstStyle>
            <a:lvl1pPr marL="0" indent="0">
              <a:lnSpc>
                <a:spcPct val="100000"/>
              </a:lnSpc>
              <a:spcBef>
                <a:spcPts val="0"/>
              </a:spcBef>
              <a:buFontTx/>
              <a:buNone/>
              <a:defRPr sz="2000">
                <a:solidFill>
                  <a:srgbClr val="1B213E"/>
                </a:solidFill>
                <a:latin typeface="Arial" panose="020B0604020202020204" pitchFamily="34" charset="0"/>
                <a:cs typeface="Arial" panose="020B0604020202020204" pitchFamily="34" charset="0"/>
              </a:defRPr>
            </a:lvl1pPr>
          </a:lstStyle>
          <a:p>
            <a:r>
              <a:rPr lang="en-US" dirty="0" err="1"/>
              <a:t>Subheadline</a:t>
            </a:r>
            <a:endParaRPr lang="hu-HU" dirty="0"/>
          </a:p>
        </p:txBody>
      </p:sp>
      <p:sp>
        <p:nvSpPr>
          <p:cNvPr id="63" name="Text Placeholder 2">
            <a:extLst>
              <a:ext uri="{FF2B5EF4-FFF2-40B4-BE49-F238E27FC236}">
                <a16:creationId xmlns:a16="http://schemas.microsoft.com/office/drawing/2014/main" id="{BFB456CF-7DB8-423B-978A-5CB78B60EFF0}"/>
              </a:ext>
            </a:extLst>
          </p:cNvPr>
          <p:cNvSpPr>
            <a:spLocks noGrp="1"/>
          </p:cNvSpPr>
          <p:nvPr>
            <p:ph type="body" idx="48" hasCustomPrompt="1"/>
          </p:nvPr>
        </p:nvSpPr>
        <p:spPr>
          <a:xfrm>
            <a:off x="8938811" y="4902026"/>
            <a:ext cx="2699935" cy="458613"/>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12</a:t>
            </a:r>
            <a:r>
              <a:rPr lang="hu-HU" dirty="0"/>
              <a:t>.</a:t>
            </a:r>
            <a:endParaRPr lang="en-US" dirty="0"/>
          </a:p>
        </p:txBody>
      </p:sp>
      <p:sp>
        <p:nvSpPr>
          <p:cNvPr id="64" name="Szöveg helye 7">
            <a:extLst>
              <a:ext uri="{FF2B5EF4-FFF2-40B4-BE49-F238E27FC236}">
                <a16:creationId xmlns:a16="http://schemas.microsoft.com/office/drawing/2014/main" id="{353B2232-3170-4619-9C6C-AC027D49BD19}"/>
              </a:ext>
            </a:extLst>
          </p:cNvPr>
          <p:cNvSpPr>
            <a:spLocks noGrp="1"/>
          </p:cNvSpPr>
          <p:nvPr>
            <p:ph type="body" sz="quarter" idx="49" hasCustomPrompt="1"/>
          </p:nvPr>
        </p:nvSpPr>
        <p:spPr>
          <a:xfrm>
            <a:off x="9126136" y="5537217"/>
            <a:ext cx="2511830" cy="869182"/>
          </a:xfrm>
          <a:prstGeom prst="rect">
            <a:avLst/>
          </a:prstGeom>
        </p:spPr>
        <p:txBody>
          <a:bodyPr lIns="0" tIns="0" rIns="0" bIns="0"/>
          <a:lstStyle>
            <a:lvl1pPr marL="0" indent="0">
              <a:lnSpc>
                <a:spcPct val="100000"/>
              </a:lnSpc>
              <a:spcBef>
                <a:spcPts val="0"/>
              </a:spcBef>
              <a:buFontTx/>
              <a:buNone/>
              <a:defRPr sz="2000">
                <a:solidFill>
                  <a:srgbClr val="1B213E"/>
                </a:solidFill>
                <a:latin typeface="Arial" panose="020B0604020202020204" pitchFamily="34" charset="0"/>
                <a:cs typeface="Arial" panose="020B0604020202020204" pitchFamily="34" charset="0"/>
              </a:defRPr>
            </a:lvl1pPr>
          </a:lstStyle>
          <a:p>
            <a:r>
              <a:rPr lang="en-US" dirty="0" err="1"/>
              <a:t>Subheadline</a:t>
            </a:r>
            <a:endParaRPr lang="hu-HU" dirty="0"/>
          </a:p>
        </p:txBody>
      </p:sp>
    </p:spTree>
    <p:extLst>
      <p:ext uri="{BB962C8B-B14F-4D97-AF65-F5344CB8AC3E}">
        <p14:creationId xmlns:p14="http://schemas.microsoft.com/office/powerpoint/2010/main" val="15143398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ekvő kép">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E3D5CE5-894B-D641-97F3-B5228CC2AA16}"/>
              </a:ext>
            </a:extLst>
          </p:cNvPr>
          <p:cNvSpPr>
            <a:spLocks noGrp="1"/>
          </p:cNvSpPr>
          <p:nvPr>
            <p:ph type="subTitle" idx="1" hasCustomPrompt="1"/>
          </p:nvPr>
        </p:nvSpPr>
        <p:spPr>
          <a:xfrm>
            <a:off x="1027112" y="2498346"/>
            <a:ext cx="10601325" cy="427404"/>
          </a:xfrm>
          <a:prstGeom prst="rect">
            <a:avLst/>
          </a:prstGeom>
        </p:spPr>
        <p:txBody>
          <a:bodyPr lIns="0" tIns="0" rIns="0" bIns="0" anchor="b" anchorCtr="0"/>
          <a:lstStyle>
            <a:lvl1pPr marL="0" indent="0" algn="l">
              <a:lnSpc>
                <a:spcPct val="100000"/>
              </a:lnSpc>
              <a:spcBef>
                <a:spcPts val="0"/>
              </a:spcBef>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err="1"/>
              <a:t>Arial</a:t>
            </a:r>
            <a:r>
              <a:rPr lang="hu-HU" dirty="0"/>
              <a:t> 24 </a:t>
            </a:r>
            <a:r>
              <a:rPr lang="hu-HU" dirty="0" err="1"/>
              <a:t>pt</a:t>
            </a:r>
            <a:endParaRPr lang="hu-HU" dirty="0"/>
          </a:p>
        </p:txBody>
      </p:sp>
      <p:sp>
        <p:nvSpPr>
          <p:cNvPr id="13" name="Text Placeholder 3">
            <a:extLst>
              <a:ext uri="{FF2B5EF4-FFF2-40B4-BE49-F238E27FC236}">
                <a16:creationId xmlns:a16="http://schemas.microsoft.com/office/drawing/2014/main" id="{F6370467-A302-47AA-A9F3-129DA56EDF6E}"/>
              </a:ext>
            </a:extLst>
          </p:cNvPr>
          <p:cNvSpPr>
            <a:spLocks noGrp="1"/>
          </p:cNvSpPr>
          <p:nvPr>
            <p:ph type="body" sz="half" idx="2" hasCustomPrompt="1"/>
          </p:nvPr>
        </p:nvSpPr>
        <p:spPr>
          <a:xfrm>
            <a:off x="1042988" y="3429000"/>
            <a:ext cx="3167062" cy="2844800"/>
          </a:xfrm>
          <a:prstGeom prst="rect">
            <a:avLst/>
          </a:prstGeom>
        </p:spPr>
        <p:txBody>
          <a:bodyPr lIns="0" tIns="0" rIns="0" bIns="0"/>
          <a:lstStyle>
            <a:lvl1pPr marL="0" indent="0">
              <a:lnSpc>
                <a:spcPct val="100000"/>
              </a:lnSpc>
              <a:spcBef>
                <a:spcPts val="0"/>
              </a:spcBef>
              <a:buNone/>
              <a:defRPr sz="18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hu-HU" dirty="0" err="1"/>
              <a:t>Arial</a:t>
            </a:r>
            <a:r>
              <a:rPr lang="hu-HU" dirty="0"/>
              <a:t> 18 </a:t>
            </a:r>
            <a:r>
              <a:rPr lang="hu-HU" dirty="0" err="1"/>
              <a:t>pt</a:t>
            </a:r>
            <a:endParaRPr lang="hu-HU" dirty="0"/>
          </a:p>
        </p:txBody>
      </p:sp>
      <p:sp>
        <p:nvSpPr>
          <p:cNvPr id="19" name="Footer Placeholder 7">
            <a:extLst>
              <a:ext uri="{FF2B5EF4-FFF2-40B4-BE49-F238E27FC236}">
                <a16:creationId xmlns:a16="http://schemas.microsoft.com/office/drawing/2014/main" id="{32C0B078-11E6-4C76-B9A6-2E3797304E45}"/>
              </a:ext>
            </a:extLst>
          </p:cNvPr>
          <p:cNvSpPr>
            <a:spLocks noGrp="1"/>
          </p:cNvSpPr>
          <p:nvPr>
            <p:ph type="ftr" sz="quarter" idx="13"/>
          </p:nvPr>
        </p:nvSpPr>
        <p:spPr>
          <a:xfrm>
            <a:off x="6361112" y="802093"/>
            <a:ext cx="5262562" cy="365125"/>
          </a:xfrm>
          <a:prstGeom prst="rect">
            <a:avLst/>
          </a:prstGeom>
        </p:spPr>
        <p:txBody>
          <a:bodyPr lIns="0" tIns="0" rIns="0" bIns="0" anchor="b" anchorCtr="0"/>
          <a:lstStyle>
            <a:lvl1pPr algn="r">
              <a:defRPr lang="hu-HU" sz="1200" dirty="0">
                <a:solidFill>
                  <a:srgbClr val="1B213E"/>
                </a:solidFill>
                <a:latin typeface="Arial" panose="020B0604020202020204" pitchFamily="34" charset="0"/>
                <a:cs typeface="Arial" panose="020B0604020202020204" pitchFamily="34" charset="0"/>
              </a:defRPr>
            </a:lvl1pPr>
          </a:lstStyle>
          <a:p>
            <a:r>
              <a:rPr lang="en-US" dirty="0"/>
              <a:t>Header</a:t>
            </a:r>
          </a:p>
        </p:txBody>
      </p:sp>
      <p:sp>
        <p:nvSpPr>
          <p:cNvPr id="14" name="Picture Placeholder 2">
            <a:extLst>
              <a:ext uri="{FF2B5EF4-FFF2-40B4-BE49-F238E27FC236}">
                <a16:creationId xmlns:a16="http://schemas.microsoft.com/office/drawing/2014/main" id="{59E09E4E-E483-4CCF-AFE7-2F1C6D23C1F8}"/>
              </a:ext>
            </a:extLst>
          </p:cNvPr>
          <p:cNvSpPr>
            <a:spLocks noGrp="1"/>
          </p:cNvSpPr>
          <p:nvPr>
            <p:ph type="pic" idx="14"/>
          </p:nvPr>
        </p:nvSpPr>
        <p:spPr>
          <a:xfrm>
            <a:off x="4751388" y="3428999"/>
            <a:ext cx="7442199" cy="3429001"/>
          </a:xfrm>
          <a:prstGeom prst="rect">
            <a:avLst/>
          </a:prstGeom>
        </p:spPr>
        <p:txBody>
          <a:bodyPr lIns="0" tIns="0" rIns="0" bIns="0"/>
          <a:lstStyle>
            <a:lvl1pPr marL="0" indent="0">
              <a:lnSpc>
                <a:spcPct val="100000"/>
              </a:lnSpc>
              <a:spcBef>
                <a:spcPts val="0"/>
              </a:spcBef>
              <a:buNone/>
              <a:defRPr sz="24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dirty="0"/>
          </a:p>
        </p:txBody>
      </p:sp>
      <p:sp>
        <p:nvSpPr>
          <p:cNvPr id="16" name="Date Placeholder 3">
            <a:extLst>
              <a:ext uri="{FF2B5EF4-FFF2-40B4-BE49-F238E27FC236}">
                <a16:creationId xmlns:a16="http://schemas.microsoft.com/office/drawing/2014/main" id="{8B5AAF3D-FE31-4EBB-BCDD-F85DE83B60C4}"/>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76CAFA6D-FC9A-4E73-AA3E-ECDA96492AB9}" type="datetime3">
              <a:rPr lang="en-US" smtClean="0"/>
              <a:t>24 February 2021</a:t>
            </a:fld>
            <a:endParaRPr lang="hu-HU" dirty="0"/>
          </a:p>
        </p:txBody>
      </p:sp>
      <p:sp>
        <p:nvSpPr>
          <p:cNvPr id="8" name="Title 1">
            <a:extLst>
              <a:ext uri="{FF2B5EF4-FFF2-40B4-BE49-F238E27FC236}">
                <a16:creationId xmlns:a16="http://schemas.microsoft.com/office/drawing/2014/main" id="{67562CC1-1312-4F98-982B-FD100F59CA9E}"/>
              </a:ext>
            </a:extLst>
          </p:cNvPr>
          <p:cNvSpPr>
            <a:spLocks noGrp="1"/>
          </p:cNvSpPr>
          <p:nvPr>
            <p:ph type="ctrTitle" hasCustomPrompt="1"/>
          </p:nvPr>
        </p:nvSpPr>
        <p:spPr>
          <a:xfrm>
            <a:off x="531813" y="1583728"/>
            <a:ext cx="11091861" cy="697690"/>
          </a:xfrm>
          <a:prstGeom prst="rect">
            <a:avLst/>
          </a:prstGeom>
        </p:spPr>
        <p:txBody>
          <a:bodyPr lIns="0" tIns="0" rIns="0" bIns="0" anchor="t" anchorCtr="0"/>
          <a:lstStyle>
            <a:lvl1pPr algn="l">
              <a:lnSpc>
                <a:spcPct val="100000"/>
              </a:lnSpc>
              <a:defRPr sz="3600" b="1">
                <a:solidFill>
                  <a:srgbClr val="1B213E"/>
                </a:solidFill>
                <a:latin typeface="Georgia" panose="02040502050405020303" pitchFamily="18" charset="0"/>
              </a:defRPr>
            </a:lvl1pPr>
          </a:lstStyle>
          <a:p>
            <a:r>
              <a:rPr lang="hu-HU" dirty="0"/>
              <a:t>Georgia </a:t>
            </a:r>
            <a:r>
              <a:rPr lang="en-US" dirty="0"/>
              <a:t>36</a:t>
            </a:r>
            <a:r>
              <a:rPr lang="hu-HU" dirty="0"/>
              <a:t> </a:t>
            </a:r>
            <a:r>
              <a:rPr lang="hu-HU" dirty="0" err="1"/>
              <a:t>pt</a:t>
            </a:r>
            <a:endParaRPr lang="hu-HU" dirty="0"/>
          </a:p>
        </p:txBody>
      </p:sp>
    </p:spTree>
    <p:extLst>
      <p:ext uri="{BB962C8B-B14F-4D97-AF65-F5344CB8AC3E}">
        <p14:creationId xmlns:p14="http://schemas.microsoft.com/office/powerpoint/2010/main" val="30791231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Álló kép négyzetes">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E3D5CE5-894B-D641-97F3-B5228CC2AA16}"/>
              </a:ext>
            </a:extLst>
          </p:cNvPr>
          <p:cNvSpPr>
            <a:spLocks noGrp="1"/>
          </p:cNvSpPr>
          <p:nvPr>
            <p:ph type="subTitle" idx="1" hasCustomPrompt="1"/>
          </p:nvPr>
        </p:nvSpPr>
        <p:spPr>
          <a:xfrm>
            <a:off x="1027113" y="2498346"/>
            <a:ext cx="4797426" cy="427404"/>
          </a:xfrm>
          <a:prstGeom prst="rect">
            <a:avLst/>
          </a:prstGeom>
        </p:spPr>
        <p:txBody>
          <a:bodyPr lIns="0" tIns="0" rIns="0" bIns="0" anchor="b" anchorCtr="0"/>
          <a:lstStyle>
            <a:lvl1pPr marL="0" indent="0" algn="l">
              <a:lnSpc>
                <a:spcPct val="100000"/>
              </a:lnSpc>
              <a:spcBef>
                <a:spcPts val="0"/>
              </a:spcBef>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err="1"/>
              <a:t>Arial</a:t>
            </a:r>
            <a:r>
              <a:rPr lang="hu-HU" dirty="0"/>
              <a:t> 24 </a:t>
            </a:r>
            <a:r>
              <a:rPr lang="hu-HU" dirty="0" err="1"/>
              <a:t>pt</a:t>
            </a:r>
            <a:endParaRPr lang="hu-HU" dirty="0"/>
          </a:p>
        </p:txBody>
      </p:sp>
      <p:sp>
        <p:nvSpPr>
          <p:cNvPr id="13" name="Text Placeholder 3">
            <a:extLst>
              <a:ext uri="{FF2B5EF4-FFF2-40B4-BE49-F238E27FC236}">
                <a16:creationId xmlns:a16="http://schemas.microsoft.com/office/drawing/2014/main" id="{F6370467-A302-47AA-A9F3-129DA56EDF6E}"/>
              </a:ext>
            </a:extLst>
          </p:cNvPr>
          <p:cNvSpPr>
            <a:spLocks noGrp="1"/>
          </p:cNvSpPr>
          <p:nvPr>
            <p:ph type="body" sz="half" idx="2" hasCustomPrompt="1"/>
          </p:nvPr>
        </p:nvSpPr>
        <p:spPr>
          <a:xfrm>
            <a:off x="1042987" y="3429000"/>
            <a:ext cx="4781551" cy="2844800"/>
          </a:xfrm>
          <a:prstGeom prst="rect">
            <a:avLst/>
          </a:prstGeom>
        </p:spPr>
        <p:txBody>
          <a:bodyPr lIns="0" tIns="0" rIns="0" bIns="0"/>
          <a:lstStyle>
            <a:lvl1pPr marL="216000" indent="-216000" defTabSz="540000">
              <a:lnSpc>
                <a:spcPct val="100000"/>
              </a:lnSpc>
              <a:spcBef>
                <a:spcPts val="0"/>
              </a:spcBef>
              <a:buClr>
                <a:schemeClr val="tx2"/>
              </a:buClr>
              <a:buSzPct val="100000"/>
              <a:buFontTx/>
              <a:buNone/>
              <a:defRPr sz="18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hu-HU" dirty="0" err="1"/>
              <a:t>Arial</a:t>
            </a:r>
            <a:r>
              <a:rPr lang="hu-HU" dirty="0"/>
              <a:t> 18 </a:t>
            </a:r>
            <a:r>
              <a:rPr lang="hu-HU" dirty="0" err="1"/>
              <a:t>pt</a:t>
            </a:r>
            <a:endParaRPr lang="hu-HU" dirty="0"/>
          </a:p>
        </p:txBody>
      </p:sp>
      <p:sp>
        <p:nvSpPr>
          <p:cNvPr id="19" name="Footer Placeholder 7">
            <a:extLst>
              <a:ext uri="{FF2B5EF4-FFF2-40B4-BE49-F238E27FC236}">
                <a16:creationId xmlns:a16="http://schemas.microsoft.com/office/drawing/2014/main" id="{32C0B078-11E6-4C76-B9A6-2E3797304E45}"/>
              </a:ext>
            </a:extLst>
          </p:cNvPr>
          <p:cNvSpPr>
            <a:spLocks noGrp="1"/>
          </p:cNvSpPr>
          <p:nvPr>
            <p:ph type="ftr" sz="quarter" idx="13"/>
          </p:nvPr>
        </p:nvSpPr>
        <p:spPr>
          <a:xfrm>
            <a:off x="6361112" y="802093"/>
            <a:ext cx="5262562" cy="365125"/>
          </a:xfrm>
          <a:prstGeom prst="rect">
            <a:avLst/>
          </a:prstGeom>
        </p:spPr>
        <p:txBody>
          <a:bodyPr lIns="0" tIns="0" rIns="0" bIns="0" anchor="b" anchorCtr="0"/>
          <a:lstStyle>
            <a:lvl1pPr algn="r">
              <a:defRPr lang="hu-HU" sz="1200" dirty="0">
                <a:solidFill>
                  <a:srgbClr val="1B213E"/>
                </a:solidFill>
                <a:latin typeface="Arial" panose="020B0604020202020204" pitchFamily="34" charset="0"/>
                <a:cs typeface="Arial" panose="020B0604020202020204" pitchFamily="34" charset="0"/>
              </a:defRPr>
            </a:lvl1pPr>
          </a:lstStyle>
          <a:p>
            <a:r>
              <a:rPr lang="en-US" dirty="0"/>
              <a:t>Header</a:t>
            </a:r>
            <a:endParaRPr lang="hu-HU" dirty="0"/>
          </a:p>
        </p:txBody>
      </p:sp>
      <p:sp>
        <p:nvSpPr>
          <p:cNvPr id="10" name="Picture Placeholder 2">
            <a:extLst>
              <a:ext uri="{FF2B5EF4-FFF2-40B4-BE49-F238E27FC236}">
                <a16:creationId xmlns:a16="http://schemas.microsoft.com/office/drawing/2014/main" id="{C18C04BD-E924-4088-9C5F-60D7B34AC2CB}"/>
              </a:ext>
            </a:extLst>
          </p:cNvPr>
          <p:cNvSpPr>
            <a:spLocks noGrp="1"/>
          </p:cNvSpPr>
          <p:nvPr>
            <p:ph type="pic" idx="14"/>
          </p:nvPr>
        </p:nvSpPr>
        <p:spPr>
          <a:xfrm>
            <a:off x="6361112" y="1709739"/>
            <a:ext cx="5832475" cy="5148262"/>
          </a:xfrm>
          <a:prstGeom prst="rect">
            <a:avLst/>
          </a:prstGeom>
        </p:spPr>
        <p:txBody>
          <a:bodyPr lIns="0" tIns="0" rIns="0" bIns="0"/>
          <a:lstStyle>
            <a:lvl1pPr marL="0" indent="0">
              <a:lnSpc>
                <a:spcPct val="100000"/>
              </a:lnSpc>
              <a:spcBef>
                <a:spcPts val="0"/>
              </a:spcBef>
              <a:buNone/>
              <a:defRPr sz="24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dirty="0"/>
          </a:p>
        </p:txBody>
      </p:sp>
      <p:sp>
        <p:nvSpPr>
          <p:cNvPr id="14" name="Date Placeholder 3">
            <a:extLst>
              <a:ext uri="{FF2B5EF4-FFF2-40B4-BE49-F238E27FC236}">
                <a16:creationId xmlns:a16="http://schemas.microsoft.com/office/drawing/2014/main" id="{B7692F89-E66E-4ABB-910E-3E92241FDFDF}"/>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85A387CC-CE2B-46E4-888B-B5CB53413005}" type="datetime3">
              <a:rPr lang="en-US" smtClean="0"/>
              <a:t>24 February 2021</a:t>
            </a:fld>
            <a:endParaRPr lang="hu-HU" dirty="0"/>
          </a:p>
        </p:txBody>
      </p:sp>
      <p:sp>
        <p:nvSpPr>
          <p:cNvPr id="8" name="Title 1">
            <a:extLst>
              <a:ext uri="{FF2B5EF4-FFF2-40B4-BE49-F238E27FC236}">
                <a16:creationId xmlns:a16="http://schemas.microsoft.com/office/drawing/2014/main" id="{DC4BD3BE-3373-40A1-874F-55870EB5CE2B}"/>
              </a:ext>
            </a:extLst>
          </p:cNvPr>
          <p:cNvSpPr>
            <a:spLocks noGrp="1"/>
          </p:cNvSpPr>
          <p:nvPr>
            <p:ph type="ctrTitle" hasCustomPrompt="1"/>
          </p:nvPr>
        </p:nvSpPr>
        <p:spPr>
          <a:xfrm>
            <a:off x="531814" y="1583728"/>
            <a:ext cx="5299076" cy="697690"/>
          </a:xfrm>
          <a:prstGeom prst="rect">
            <a:avLst/>
          </a:prstGeom>
        </p:spPr>
        <p:txBody>
          <a:bodyPr lIns="0" tIns="0" rIns="0" bIns="0" anchor="t" anchorCtr="0"/>
          <a:lstStyle>
            <a:lvl1pPr algn="l">
              <a:lnSpc>
                <a:spcPct val="100000"/>
              </a:lnSpc>
              <a:defRPr sz="3600" b="1">
                <a:solidFill>
                  <a:srgbClr val="1B213E"/>
                </a:solidFill>
                <a:latin typeface="Georgia" panose="02040502050405020303" pitchFamily="18" charset="0"/>
              </a:defRPr>
            </a:lvl1pPr>
          </a:lstStyle>
          <a:p>
            <a:r>
              <a:rPr lang="hu-HU" dirty="0"/>
              <a:t>Georgia </a:t>
            </a:r>
            <a:r>
              <a:rPr lang="en-US" dirty="0"/>
              <a:t>36</a:t>
            </a:r>
            <a:r>
              <a:rPr lang="hu-HU" dirty="0"/>
              <a:t> </a:t>
            </a:r>
            <a:r>
              <a:rPr lang="hu-HU" dirty="0" err="1"/>
              <a:t>pt</a:t>
            </a:r>
            <a:endParaRPr lang="hu-HU" dirty="0"/>
          </a:p>
        </p:txBody>
      </p:sp>
    </p:spTree>
    <p:extLst>
      <p:ext uri="{BB962C8B-B14F-4D97-AF65-F5344CB8AC3E}">
        <p14:creationId xmlns:p14="http://schemas.microsoft.com/office/powerpoint/2010/main" val="37296264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elsorolás szöve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E3D5CE5-894B-D641-97F3-B5228CC2AA16}"/>
              </a:ext>
            </a:extLst>
          </p:cNvPr>
          <p:cNvSpPr>
            <a:spLocks noGrp="1"/>
          </p:cNvSpPr>
          <p:nvPr>
            <p:ph type="subTitle" idx="1" hasCustomPrompt="1"/>
          </p:nvPr>
        </p:nvSpPr>
        <p:spPr>
          <a:xfrm>
            <a:off x="1027113" y="2498346"/>
            <a:ext cx="4797426" cy="427404"/>
          </a:xfrm>
          <a:prstGeom prst="rect">
            <a:avLst/>
          </a:prstGeom>
        </p:spPr>
        <p:txBody>
          <a:bodyPr lIns="0" tIns="0" rIns="0" bIns="0" anchor="b" anchorCtr="0"/>
          <a:lstStyle>
            <a:lvl1pPr marL="0" indent="0" algn="l">
              <a:lnSpc>
                <a:spcPct val="100000"/>
              </a:lnSpc>
              <a:spcBef>
                <a:spcPts val="0"/>
              </a:spcBef>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err="1"/>
              <a:t>Arial</a:t>
            </a:r>
            <a:r>
              <a:rPr lang="hu-HU" dirty="0"/>
              <a:t> 24 </a:t>
            </a:r>
            <a:r>
              <a:rPr lang="hu-HU" dirty="0" err="1"/>
              <a:t>pt</a:t>
            </a:r>
            <a:endParaRPr lang="hu-HU" dirty="0"/>
          </a:p>
        </p:txBody>
      </p:sp>
      <p:sp>
        <p:nvSpPr>
          <p:cNvPr id="13" name="Text Placeholder 3">
            <a:extLst>
              <a:ext uri="{FF2B5EF4-FFF2-40B4-BE49-F238E27FC236}">
                <a16:creationId xmlns:a16="http://schemas.microsoft.com/office/drawing/2014/main" id="{F6370467-A302-47AA-A9F3-129DA56EDF6E}"/>
              </a:ext>
            </a:extLst>
          </p:cNvPr>
          <p:cNvSpPr>
            <a:spLocks noGrp="1"/>
          </p:cNvSpPr>
          <p:nvPr>
            <p:ph type="body" sz="half" idx="2" hasCustomPrompt="1"/>
          </p:nvPr>
        </p:nvSpPr>
        <p:spPr>
          <a:xfrm>
            <a:off x="1042987" y="3429000"/>
            <a:ext cx="4781551" cy="2844800"/>
          </a:xfrm>
          <a:prstGeom prst="rect">
            <a:avLst/>
          </a:prstGeom>
        </p:spPr>
        <p:txBody>
          <a:bodyPr lIns="0" tIns="0" rIns="0" bIns="0"/>
          <a:lstStyle>
            <a:lvl1pPr marL="216000" indent="-216000" defTabSz="540000">
              <a:lnSpc>
                <a:spcPct val="100000"/>
              </a:lnSpc>
              <a:spcBef>
                <a:spcPts val="0"/>
              </a:spcBef>
              <a:buClr>
                <a:schemeClr val="tx2"/>
              </a:buClr>
              <a:buSzPct val="111000"/>
              <a:buFont typeface="Wingdings" panose="05000000000000000000" pitchFamily="2" charset="2"/>
              <a:buChar char="§"/>
              <a:defRPr sz="18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hu-HU" dirty="0" err="1"/>
              <a:t>Arial</a:t>
            </a:r>
            <a:r>
              <a:rPr lang="hu-HU" dirty="0"/>
              <a:t> 18 </a:t>
            </a:r>
            <a:r>
              <a:rPr lang="hu-HU" dirty="0" err="1"/>
              <a:t>pt</a:t>
            </a:r>
            <a:r>
              <a:rPr lang="hu-HU" dirty="0"/>
              <a:t> felsorolás</a:t>
            </a:r>
          </a:p>
        </p:txBody>
      </p:sp>
      <p:sp>
        <p:nvSpPr>
          <p:cNvPr id="19" name="Footer Placeholder 7">
            <a:extLst>
              <a:ext uri="{FF2B5EF4-FFF2-40B4-BE49-F238E27FC236}">
                <a16:creationId xmlns:a16="http://schemas.microsoft.com/office/drawing/2014/main" id="{32C0B078-11E6-4C76-B9A6-2E3797304E45}"/>
              </a:ext>
            </a:extLst>
          </p:cNvPr>
          <p:cNvSpPr>
            <a:spLocks noGrp="1"/>
          </p:cNvSpPr>
          <p:nvPr>
            <p:ph type="ftr" sz="quarter" idx="13"/>
          </p:nvPr>
        </p:nvSpPr>
        <p:spPr>
          <a:xfrm>
            <a:off x="6361112" y="802093"/>
            <a:ext cx="5262562" cy="365125"/>
          </a:xfrm>
          <a:prstGeom prst="rect">
            <a:avLst/>
          </a:prstGeom>
        </p:spPr>
        <p:txBody>
          <a:bodyPr lIns="0" tIns="0" rIns="0" bIns="0" anchor="b" anchorCtr="0"/>
          <a:lstStyle>
            <a:lvl1pPr algn="r">
              <a:defRPr lang="hu-HU" sz="1200" dirty="0">
                <a:solidFill>
                  <a:srgbClr val="1B213E"/>
                </a:solidFill>
                <a:latin typeface="Arial" panose="020B0604020202020204" pitchFamily="34" charset="0"/>
                <a:cs typeface="Arial" panose="020B0604020202020204" pitchFamily="34" charset="0"/>
              </a:defRPr>
            </a:lvl1pPr>
          </a:lstStyle>
          <a:p>
            <a:r>
              <a:rPr lang="en-US" dirty="0"/>
              <a:t>Header</a:t>
            </a:r>
            <a:endParaRPr lang="hu-HU" dirty="0"/>
          </a:p>
        </p:txBody>
      </p:sp>
      <p:sp>
        <p:nvSpPr>
          <p:cNvPr id="10" name="Picture Placeholder 2">
            <a:extLst>
              <a:ext uri="{FF2B5EF4-FFF2-40B4-BE49-F238E27FC236}">
                <a16:creationId xmlns:a16="http://schemas.microsoft.com/office/drawing/2014/main" id="{C18C04BD-E924-4088-9C5F-60D7B34AC2CB}"/>
              </a:ext>
            </a:extLst>
          </p:cNvPr>
          <p:cNvSpPr>
            <a:spLocks noGrp="1"/>
          </p:cNvSpPr>
          <p:nvPr>
            <p:ph type="pic" idx="14"/>
          </p:nvPr>
        </p:nvSpPr>
        <p:spPr>
          <a:xfrm>
            <a:off x="6361112" y="1709739"/>
            <a:ext cx="5832475" cy="5148262"/>
          </a:xfrm>
          <a:prstGeom prst="rect">
            <a:avLst/>
          </a:prstGeom>
        </p:spPr>
        <p:txBody>
          <a:bodyPr lIns="0" tIns="0" rIns="0" bIns="0"/>
          <a:lstStyle>
            <a:lvl1pPr marL="0" indent="0">
              <a:lnSpc>
                <a:spcPct val="100000"/>
              </a:lnSpc>
              <a:spcBef>
                <a:spcPts val="0"/>
              </a:spcBef>
              <a:buNone/>
              <a:defRPr sz="24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dirty="0"/>
          </a:p>
        </p:txBody>
      </p:sp>
      <p:sp>
        <p:nvSpPr>
          <p:cNvPr id="14" name="Date Placeholder 3">
            <a:extLst>
              <a:ext uri="{FF2B5EF4-FFF2-40B4-BE49-F238E27FC236}">
                <a16:creationId xmlns:a16="http://schemas.microsoft.com/office/drawing/2014/main" id="{B7692F89-E66E-4ABB-910E-3E92241FDFDF}"/>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37324CB8-25A0-4A0F-AD5A-966348336E8B}" type="datetime3">
              <a:rPr lang="en-US" smtClean="0"/>
              <a:t>24 February 2021</a:t>
            </a:fld>
            <a:endParaRPr lang="hu-HU" dirty="0"/>
          </a:p>
        </p:txBody>
      </p:sp>
      <p:sp>
        <p:nvSpPr>
          <p:cNvPr id="8" name="Title 1">
            <a:extLst>
              <a:ext uri="{FF2B5EF4-FFF2-40B4-BE49-F238E27FC236}">
                <a16:creationId xmlns:a16="http://schemas.microsoft.com/office/drawing/2014/main" id="{DC4BD3BE-3373-40A1-874F-55870EB5CE2B}"/>
              </a:ext>
            </a:extLst>
          </p:cNvPr>
          <p:cNvSpPr>
            <a:spLocks noGrp="1"/>
          </p:cNvSpPr>
          <p:nvPr>
            <p:ph type="ctrTitle" hasCustomPrompt="1"/>
          </p:nvPr>
        </p:nvSpPr>
        <p:spPr>
          <a:xfrm>
            <a:off x="531814" y="1583728"/>
            <a:ext cx="5299076" cy="697690"/>
          </a:xfrm>
          <a:prstGeom prst="rect">
            <a:avLst/>
          </a:prstGeom>
        </p:spPr>
        <p:txBody>
          <a:bodyPr lIns="0" tIns="0" rIns="0" bIns="0" anchor="t" anchorCtr="0"/>
          <a:lstStyle>
            <a:lvl1pPr algn="l">
              <a:lnSpc>
                <a:spcPct val="100000"/>
              </a:lnSpc>
              <a:defRPr sz="3600" b="1">
                <a:solidFill>
                  <a:srgbClr val="1B213E"/>
                </a:solidFill>
                <a:latin typeface="Georgia" panose="02040502050405020303" pitchFamily="18" charset="0"/>
              </a:defRPr>
            </a:lvl1pPr>
          </a:lstStyle>
          <a:p>
            <a:r>
              <a:rPr lang="hu-HU" dirty="0"/>
              <a:t>Georgia </a:t>
            </a:r>
            <a:r>
              <a:rPr lang="en-US" dirty="0"/>
              <a:t>36</a:t>
            </a:r>
            <a:r>
              <a:rPr lang="hu-HU" dirty="0"/>
              <a:t> </a:t>
            </a:r>
            <a:r>
              <a:rPr lang="hu-HU" dirty="0" err="1"/>
              <a:t>pt</a:t>
            </a:r>
            <a:endParaRPr lang="hu-HU" dirty="0"/>
          </a:p>
        </p:txBody>
      </p:sp>
    </p:spTree>
    <p:extLst>
      <p:ext uri="{BB962C8B-B14F-4D97-AF65-F5344CB8AC3E}">
        <p14:creationId xmlns:p14="http://schemas.microsoft.com/office/powerpoint/2010/main" val="22000842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 szöveg +1 kép">
    <p:spTree>
      <p:nvGrpSpPr>
        <p:cNvPr id="1" name=""/>
        <p:cNvGrpSpPr/>
        <p:nvPr/>
      </p:nvGrpSpPr>
      <p:grpSpPr>
        <a:xfrm>
          <a:off x="0" y="0"/>
          <a:ext cx="0" cy="0"/>
          <a:chOff x="0" y="0"/>
          <a:chExt cx="0" cy="0"/>
        </a:xfrm>
      </p:grpSpPr>
      <p:sp>
        <p:nvSpPr>
          <p:cNvPr id="13" name="Text Placeholder 3">
            <a:extLst>
              <a:ext uri="{FF2B5EF4-FFF2-40B4-BE49-F238E27FC236}">
                <a16:creationId xmlns:a16="http://schemas.microsoft.com/office/drawing/2014/main" id="{F6370467-A302-47AA-A9F3-129DA56EDF6E}"/>
              </a:ext>
            </a:extLst>
          </p:cNvPr>
          <p:cNvSpPr>
            <a:spLocks noGrp="1"/>
          </p:cNvSpPr>
          <p:nvPr>
            <p:ph type="body" sz="half" idx="2" hasCustomPrompt="1"/>
          </p:nvPr>
        </p:nvSpPr>
        <p:spPr>
          <a:xfrm>
            <a:off x="1042987" y="1709738"/>
            <a:ext cx="3167063" cy="4564061"/>
          </a:xfrm>
          <a:prstGeom prst="rect">
            <a:avLst/>
          </a:prstGeom>
        </p:spPr>
        <p:txBody>
          <a:bodyPr lIns="0" tIns="0" rIns="0" bIns="0"/>
          <a:lstStyle>
            <a:lvl1pPr marL="0" indent="0">
              <a:lnSpc>
                <a:spcPct val="100000"/>
              </a:lnSpc>
              <a:spcBef>
                <a:spcPts val="0"/>
              </a:spcBef>
              <a:buNone/>
              <a:defRPr sz="18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hu-HU" dirty="0" err="1"/>
              <a:t>Arial</a:t>
            </a:r>
            <a:r>
              <a:rPr lang="hu-HU" dirty="0"/>
              <a:t> 18 </a:t>
            </a:r>
            <a:r>
              <a:rPr lang="hu-HU" dirty="0" err="1"/>
              <a:t>pt</a:t>
            </a:r>
            <a:endParaRPr lang="hu-HU" dirty="0"/>
          </a:p>
        </p:txBody>
      </p:sp>
      <p:sp>
        <p:nvSpPr>
          <p:cNvPr id="19" name="Footer Placeholder 7">
            <a:extLst>
              <a:ext uri="{FF2B5EF4-FFF2-40B4-BE49-F238E27FC236}">
                <a16:creationId xmlns:a16="http://schemas.microsoft.com/office/drawing/2014/main" id="{32C0B078-11E6-4C76-B9A6-2E3797304E45}"/>
              </a:ext>
            </a:extLst>
          </p:cNvPr>
          <p:cNvSpPr>
            <a:spLocks noGrp="1"/>
          </p:cNvSpPr>
          <p:nvPr>
            <p:ph type="ftr" sz="quarter" idx="13"/>
          </p:nvPr>
        </p:nvSpPr>
        <p:spPr>
          <a:xfrm>
            <a:off x="6361112" y="802093"/>
            <a:ext cx="5262562" cy="365125"/>
          </a:xfrm>
          <a:prstGeom prst="rect">
            <a:avLst/>
          </a:prstGeom>
        </p:spPr>
        <p:txBody>
          <a:bodyPr lIns="0" tIns="0" rIns="0" bIns="0" anchor="b" anchorCtr="0"/>
          <a:lstStyle>
            <a:lvl1pPr algn="r">
              <a:defRPr lang="hu-HU" sz="1200" dirty="0">
                <a:solidFill>
                  <a:srgbClr val="1B213E"/>
                </a:solidFill>
                <a:latin typeface="Arial" panose="020B0604020202020204" pitchFamily="34" charset="0"/>
                <a:cs typeface="Arial" panose="020B0604020202020204" pitchFamily="34" charset="0"/>
              </a:defRPr>
            </a:lvl1pPr>
          </a:lstStyle>
          <a:p>
            <a:r>
              <a:rPr lang="en-US" dirty="0"/>
              <a:t>Header</a:t>
            </a:r>
            <a:endParaRPr lang="hu-HU" dirty="0"/>
          </a:p>
        </p:txBody>
      </p:sp>
      <p:sp>
        <p:nvSpPr>
          <p:cNvPr id="10" name="Picture Placeholder 2">
            <a:extLst>
              <a:ext uri="{FF2B5EF4-FFF2-40B4-BE49-F238E27FC236}">
                <a16:creationId xmlns:a16="http://schemas.microsoft.com/office/drawing/2014/main" id="{C18C04BD-E924-4088-9C5F-60D7B34AC2CB}"/>
              </a:ext>
            </a:extLst>
          </p:cNvPr>
          <p:cNvSpPr>
            <a:spLocks noGrp="1"/>
          </p:cNvSpPr>
          <p:nvPr>
            <p:ph type="pic" idx="14"/>
          </p:nvPr>
        </p:nvSpPr>
        <p:spPr>
          <a:xfrm>
            <a:off x="4751388" y="1709739"/>
            <a:ext cx="7442199" cy="5148262"/>
          </a:xfrm>
          <a:prstGeom prst="rect">
            <a:avLst/>
          </a:prstGeom>
        </p:spPr>
        <p:txBody>
          <a:bodyPr lIns="0" tIns="0" rIns="0" bIns="0"/>
          <a:lstStyle>
            <a:lvl1pPr marL="0" indent="0">
              <a:lnSpc>
                <a:spcPct val="100000"/>
              </a:lnSpc>
              <a:spcBef>
                <a:spcPts val="0"/>
              </a:spcBef>
              <a:buNone/>
              <a:defRPr sz="24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dirty="0"/>
          </a:p>
        </p:txBody>
      </p:sp>
      <p:sp>
        <p:nvSpPr>
          <p:cNvPr id="14" name="Date Placeholder 3">
            <a:extLst>
              <a:ext uri="{FF2B5EF4-FFF2-40B4-BE49-F238E27FC236}">
                <a16:creationId xmlns:a16="http://schemas.microsoft.com/office/drawing/2014/main" id="{B7692F89-E66E-4ABB-910E-3E92241FDFDF}"/>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0E09CF20-043B-4428-B532-310DC8D42FDE}" type="datetime3">
              <a:rPr lang="en-US" smtClean="0"/>
              <a:t>24 February 2021</a:t>
            </a:fld>
            <a:endParaRPr lang="hu-HU" dirty="0"/>
          </a:p>
        </p:txBody>
      </p:sp>
    </p:spTree>
    <p:extLst>
      <p:ext uri="{BB962C8B-B14F-4D97-AF65-F5344CB8AC3E}">
        <p14:creationId xmlns:p14="http://schemas.microsoft.com/office/powerpoint/2010/main" val="37062523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Álló kép keskeny">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E3D5CE5-894B-D641-97F3-B5228CC2AA16}"/>
              </a:ext>
            </a:extLst>
          </p:cNvPr>
          <p:cNvSpPr>
            <a:spLocks noGrp="1"/>
          </p:cNvSpPr>
          <p:nvPr>
            <p:ph type="subTitle" idx="1" hasCustomPrompt="1"/>
          </p:nvPr>
        </p:nvSpPr>
        <p:spPr>
          <a:xfrm>
            <a:off x="1027112" y="2498346"/>
            <a:ext cx="6891337" cy="427404"/>
          </a:xfrm>
          <a:prstGeom prst="rect">
            <a:avLst/>
          </a:prstGeom>
        </p:spPr>
        <p:txBody>
          <a:bodyPr lIns="0" tIns="0" rIns="0" bIns="0" anchor="b" anchorCtr="0"/>
          <a:lstStyle>
            <a:lvl1pPr marL="0" indent="0" algn="l">
              <a:lnSpc>
                <a:spcPct val="100000"/>
              </a:lnSpc>
              <a:spcBef>
                <a:spcPts val="0"/>
              </a:spcBef>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err="1"/>
              <a:t>Arial</a:t>
            </a:r>
            <a:r>
              <a:rPr lang="hu-HU" dirty="0"/>
              <a:t> 24 </a:t>
            </a:r>
            <a:r>
              <a:rPr lang="hu-HU" dirty="0" err="1"/>
              <a:t>pt</a:t>
            </a:r>
            <a:endParaRPr lang="hu-HU" dirty="0"/>
          </a:p>
        </p:txBody>
      </p:sp>
      <p:sp>
        <p:nvSpPr>
          <p:cNvPr id="13" name="Text Placeholder 3">
            <a:extLst>
              <a:ext uri="{FF2B5EF4-FFF2-40B4-BE49-F238E27FC236}">
                <a16:creationId xmlns:a16="http://schemas.microsoft.com/office/drawing/2014/main" id="{F6370467-A302-47AA-A9F3-129DA56EDF6E}"/>
              </a:ext>
            </a:extLst>
          </p:cNvPr>
          <p:cNvSpPr>
            <a:spLocks noGrp="1"/>
          </p:cNvSpPr>
          <p:nvPr>
            <p:ph type="body" sz="half" idx="2" hasCustomPrompt="1"/>
          </p:nvPr>
        </p:nvSpPr>
        <p:spPr>
          <a:xfrm>
            <a:off x="1042987" y="3429000"/>
            <a:ext cx="3167063" cy="2844800"/>
          </a:xfrm>
          <a:prstGeom prst="rect">
            <a:avLst/>
          </a:prstGeom>
        </p:spPr>
        <p:txBody>
          <a:bodyPr lIns="0" tIns="0" rIns="0" bIns="0"/>
          <a:lstStyle>
            <a:lvl1pPr marL="0" indent="0">
              <a:lnSpc>
                <a:spcPct val="100000"/>
              </a:lnSpc>
              <a:spcBef>
                <a:spcPts val="0"/>
              </a:spcBef>
              <a:buNone/>
              <a:defRPr sz="18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hu-HU" dirty="0" err="1"/>
              <a:t>Arial</a:t>
            </a:r>
            <a:r>
              <a:rPr lang="hu-HU" dirty="0"/>
              <a:t> 18 </a:t>
            </a:r>
            <a:r>
              <a:rPr lang="hu-HU" dirty="0" err="1"/>
              <a:t>pt</a:t>
            </a:r>
            <a:endParaRPr lang="hu-HU" dirty="0"/>
          </a:p>
        </p:txBody>
      </p:sp>
      <p:sp>
        <p:nvSpPr>
          <p:cNvPr id="19" name="Footer Placeholder 7">
            <a:extLst>
              <a:ext uri="{FF2B5EF4-FFF2-40B4-BE49-F238E27FC236}">
                <a16:creationId xmlns:a16="http://schemas.microsoft.com/office/drawing/2014/main" id="{32C0B078-11E6-4C76-B9A6-2E3797304E45}"/>
              </a:ext>
            </a:extLst>
          </p:cNvPr>
          <p:cNvSpPr>
            <a:spLocks noGrp="1"/>
          </p:cNvSpPr>
          <p:nvPr>
            <p:ph type="ftr" sz="quarter" idx="13"/>
          </p:nvPr>
        </p:nvSpPr>
        <p:spPr>
          <a:xfrm>
            <a:off x="6361112" y="802093"/>
            <a:ext cx="5262562" cy="365125"/>
          </a:xfrm>
          <a:prstGeom prst="rect">
            <a:avLst/>
          </a:prstGeom>
        </p:spPr>
        <p:txBody>
          <a:bodyPr lIns="0" tIns="0" rIns="0" bIns="0" anchor="b" anchorCtr="0"/>
          <a:lstStyle>
            <a:lvl1pPr algn="r">
              <a:defRPr lang="hu-HU" sz="1200" dirty="0">
                <a:solidFill>
                  <a:srgbClr val="1B213E"/>
                </a:solidFill>
                <a:latin typeface="Arial" panose="020B0604020202020204" pitchFamily="34" charset="0"/>
                <a:cs typeface="Arial" panose="020B0604020202020204" pitchFamily="34" charset="0"/>
              </a:defRPr>
            </a:lvl1pPr>
          </a:lstStyle>
          <a:p>
            <a:r>
              <a:rPr lang="en-US" dirty="0"/>
              <a:t>Header</a:t>
            </a:r>
            <a:endParaRPr lang="hu-HU" dirty="0"/>
          </a:p>
        </p:txBody>
      </p:sp>
      <p:sp>
        <p:nvSpPr>
          <p:cNvPr id="11" name="Picture Placeholder 2">
            <a:extLst>
              <a:ext uri="{FF2B5EF4-FFF2-40B4-BE49-F238E27FC236}">
                <a16:creationId xmlns:a16="http://schemas.microsoft.com/office/drawing/2014/main" id="{83E27EA6-7DAE-48E0-9C2B-9183E60141F9}"/>
              </a:ext>
            </a:extLst>
          </p:cNvPr>
          <p:cNvSpPr>
            <a:spLocks noGrp="1"/>
          </p:cNvSpPr>
          <p:nvPr>
            <p:ph type="pic" idx="14"/>
          </p:nvPr>
        </p:nvSpPr>
        <p:spPr>
          <a:xfrm>
            <a:off x="8458200" y="1709739"/>
            <a:ext cx="3735387" cy="5148262"/>
          </a:xfrm>
          <a:prstGeom prst="rect">
            <a:avLst/>
          </a:prstGeom>
        </p:spPr>
        <p:txBody>
          <a:bodyPr lIns="0" tIns="0" rIns="0" bIns="0"/>
          <a:lstStyle>
            <a:lvl1pPr marL="0" indent="0">
              <a:lnSpc>
                <a:spcPct val="100000"/>
              </a:lnSpc>
              <a:spcBef>
                <a:spcPts val="0"/>
              </a:spcBef>
              <a:buNone/>
              <a:defRPr sz="24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dirty="0"/>
          </a:p>
        </p:txBody>
      </p:sp>
      <p:sp>
        <p:nvSpPr>
          <p:cNvPr id="10" name="Text Placeholder 3">
            <a:extLst>
              <a:ext uri="{FF2B5EF4-FFF2-40B4-BE49-F238E27FC236}">
                <a16:creationId xmlns:a16="http://schemas.microsoft.com/office/drawing/2014/main" id="{D42E0BD6-D3F1-4A95-825A-173841C67E4D}"/>
              </a:ext>
            </a:extLst>
          </p:cNvPr>
          <p:cNvSpPr>
            <a:spLocks noGrp="1"/>
          </p:cNvSpPr>
          <p:nvPr>
            <p:ph type="body" sz="half" idx="15" hasCustomPrompt="1"/>
          </p:nvPr>
        </p:nvSpPr>
        <p:spPr>
          <a:xfrm>
            <a:off x="4749800" y="3429000"/>
            <a:ext cx="3167063" cy="2844800"/>
          </a:xfrm>
          <a:prstGeom prst="rect">
            <a:avLst/>
          </a:prstGeom>
        </p:spPr>
        <p:txBody>
          <a:bodyPr lIns="0" tIns="0" rIns="0" bIns="0"/>
          <a:lstStyle>
            <a:lvl1pPr marL="0" indent="0">
              <a:lnSpc>
                <a:spcPct val="100000"/>
              </a:lnSpc>
              <a:spcBef>
                <a:spcPts val="0"/>
              </a:spcBef>
              <a:buNone/>
              <a:defRPr sz="18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hu-HU" dirty="0" err="1"/>
              <a:t>Arial</a:t>
            </a:r>
            <a:r>
              <a:rPr lang="hu-HU" dirty="0"/>
              <a:t> 18 </a:t>
            </a:r>
            <a:r>
              <a:rPr lang="hu-HU" dirty="0" err="1"/>
              <a:t>pt</a:t>
            </a:r>
            <a:endParaRPr lang="hu-HU" dirty="0"/>
          </a:p>
        </p:txBody>
      </p:sp>
      <p:sp>
        <p:nvSpPr>
          <p:cNvPr id="14" name="Date Placeholder 3">
            <a:extLst>
              <a:ext uri="{FF2B5EF4-FFF2-40B4-BE49-F238E27FC236}">
                <a16:creationId xmlns:a16="http://schemas.microsoft.com/office/drawing/2014/main" id="{9DBB87C4-8470-404D-88CE-D3144DB43774}"/>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D22514C6-968A-4804-A97D-19BAC8AA79C4}" type="datetime3">
              <a:rPr lang="en-US" smtClean="0"/>
              <a:t>24 February 2021</a:t>
            </a:fld>
            <a:endParaRPr lang="hu-HU" dirty="0"/>
          </a:p>
        </p:txBody>
      </p:sp>
      <p:sp>
        <p:nvSpPr>
          <p:cNvPr id="9" name="Title 1">
            <a:extLst>
              <a:ext uri="{FF2B5EF4-FFF2-40B4-BE49-F238E27FC236}">
                <a16:creationId xmlns:a16="http://schemas.microsoft.com/office/drawing/2014/main" id="{A547F4E8-8179-405C-9906-237A0462A454}"/>
              </a:ext>
            </a:extLst>
          </p:cNvPr>
          <p:cNvSpPr>
            <a:spLocks noGrp="1"/>
          </p:cNvSpPr>
          <p:nvPr>
            <p:ph type="ctrTitle" hasCustomPrompt="1"/>
          </p:nvPr>
        </p:nvSpPr>
        <p:spPr>
          <a:xfrm>
            <a:off x="531814" y="1583728"/>
            <a:ext cx="7385050" cy="697690"/>
          </a:xfrm>
          <a:prstGeom prst="rect">
            <a:avLst/>
          </a:prstGeom>
        </p:spPr>
        <p:txBody>
          <a:bodyPr lIns="0" tIns="0" rIns="0" bIns="0" anchor="t" anchorCtr="0"/>
          <a:lstStyle>
            <a:lvl1pPr algn="l">
              <a:lnSpc>
                <a:spcPct val="100000"/>
              </a:lnSpc>
              <a:defRPr sz="3600" b="1">
                <a:solidFill>
                  <a:srgbClr val="1B213E"/>
                </a:solidFill>
                <a:latin typeface="Georgia" panose="02040502050405020303" pitchFamily="18" charset="0"/>
              </a:defRPr>
            </a:lvl1pPr>
          </a:lstStyle>
          <a:p>
            <a:r>
              <a:rPr lang="hu-HU" dirty="0"/>
              <a:t>Georgia </a:t>
            </a:r>
            <a:r>
              <a:rPr lang="en-US" dirty="0"/>
              <a:t>36</a:t>
            </a:r>
            <a:r>
              <a:rPr lang="hu-HU" dirty="0"/>
              <a:t> </a:t>
            </a:r>
            <a:r>
              <a:rPr lang="hu-HU" dirty="0" err="1"/>
              <a:t>pt</a:t>
            </a:r>
            <a:endParaRPr lang="hu-HU" dirty="0"/>
          </a:p>
        </p:txBody>
      </p:sp>
    </p:spTree>
    <p:extLst>
      <p:ext uri="{BB962C8B-B14F-4D97-AF65-F5344CB8AC3E}">
        <p14:creationId xmlns:p14="http://schemas.microsoft.com/office/powerpoint/2010/main" val="4707905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szöveg +2 kép">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E3D5CE5-894B-D641-97F3-B5228CC2AA16}"/>
              </a:ext>
            </a:extLst>
          </p:cNvPr>
          <p:cNvSpPr>
            <a:spLocks noGrp="1"/>
          </p:cNvSpPr>
          <p:nvPr>
            <p:ph type="subTitle" idx="1" hasCustomPrompt="1"/>
          </p:nvPr>
        </p:nvSpPr>
        <p:spPr>
          <a:xfrm>
            <a:off x="1027112" y="2498346"/>
            <a:ext cx="6891337" cy="427404"/>
          </a:xfrm>
          <a:prstGeom prst="rect">
            <a:avLst/>
          </a:prstGeom>
        </p:spPr>
        <p:txBody>
          <a:bodyPr lIns="0" tIns="0" rIns="0" bIns="0" anchor="b" anchorCtr="0"/>
          <a:lstStyle>
            <a:lvl1pPr marL="0" indent="0" algn="l">
              <a:lnSpc>
                <a:spcPct val="100000"/>
              </a:lnSpc>
              <a:spcBef>
                <a:spcPts val="0"/>
              </a:spcBef>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err="1"/>
              <a:t>Arial</a:t>
            </a:r>
            <a:r>
              <a:rPr lang="hu-HU" dirty="0"/>
              <a:t> 24 </a:t>
            </a:r>
            <a:r>
              <a:rPr lang="hu-HU" dirty="0" err="1"/>
              <a:t>pt</a:t>
            </a:r>
            <a:endParaRPr lang="hu-HU" dirty="0"/>
          </a:p>
        </p:txBody>
      </p:sp>
      <p:sp>
        <p:nvSpPr>
          <p:cNvPr id="13" name="Text Placeholder 3">
            <a:extLst>
              <a:ext uri="{FF2B5EF4-FFF2-40B4-BE49-F238E27FC236}">
                <a16:creationId xmlns:a16="http://schemas.microsoft.com/office/drawing/2014/main" id="{F6370467-A302-47AA-A9F3-129DA56EDF6E}"/>
              </a:ext>
            </a:extLst>
          </p:cNvPr>
          <p:cNvSpPr>
            <a:spLocks noGrp="1"/>
          </p:cNvSpPr>
          <p:nvPr>
            <p:ph type="body" sz="half" idx="2" hasCustomPrompt="1"/>
          </p:nvPr>
        </p:nvSpPr>
        <p:spPr>
          <a:xfrm>
            <a:off x="1042987" y="3429000"/>
            <a:ext cx="3167063" cy="2844800"/>
          </a:xfrm>
          <a:prstGeom prst="rect">
            <a:avLst/>
          </a:prstGeom>
        </p:spPr>
        <p:txBody>
          <a:bodyPr lIns="0" tIns="0" rIns="0" bIns="0"/>
          <a:lstStyle>
            <a:lvl1pPr marL="0" indent="0">
              <a:lnSpc>
                <a:spcPct val="100000"/>
              </a:lnSpc>
              <a:spcBef>
                <a:spcPts val="0"/>
              </a:spcBef>
              <a:buNone/>
              <a:defRPr sz="18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hu-HU" dirty="0" err="1"/>
              <a:t>Arial</a:t>
            </a:r>
            <a:r>
              <a:rPr lang="hu-HU" dirty="0"/>
              <a:t> 18 </a:t>
            </a:r>
            <a:r>
              <a:rPr lang="hu-HU" dirty="0" err="1"/>
              <a:t>pt</a:t>
            </a:r>
            <a:endParaRPr lang="hu-HU" dirty="0"/>
          </a:p>
        </p:txBody>
      </p:sp>
      <p:sp>
        <p:nvSpPr>
          <p:cNvPr id="19" name="Footer Placeholder 7">
            <a:extLst>
              <a:ext uri="{FF2B5EF4-FFF2-40B4-BE49-F238E27FC236}">
                <a16:creationId xmlns:a16="http://schemas.microsoft.com/office/drawing/2014/main" id="{32C0B078-11E6-4C76-B9A6-2E3797304E45}"/>
              </a:ext>
            </a:extLst>
          </p:cNvPr>
          <p:cNvSpPr>
            <a:spLocks noGrp="1"/>
          </p:cNvSpPr>
          <p:nvPr>
            <p:ph type="ftr" sz="quarter" idx="13"/>
          </p:nvPr>
        </p:nvSpPr>
        <p:spPr>
          <a:xfrm>
            <a:off x="6361112" y="802093"/>
            <a:ext cx="5262562" cy="365125"/>
          </a:xfrm>
          <a:prstGeom prst="rect">
            <a:avLst/>
          </a:prstGeom>
        </p:spPr>
        <p:txBody>
          <a:bodyPr lIns="0" tIns="0" rIns="0" bIns="0" anchor="b" anchorCtr="0"/>
          <a:lstStyle>
            <a:lvl1pPr algn="r">
              <a:defRPr lang="hu-HU" sz="1200" dirty="0">
                <a:solidFill>
                  <a:srgbClr val="1B213E"/>
                </a:solidFill>
                <a:latin typeface="Arial" panose="020B0604020202020204" pitchFamily="34" charset="0"/>
                <a:cs typeface="Arial" panose="020B0604020202020204" pitchFamily="34" charset="0"/>
              </a:defRPr>
            </a:lvl1pPr>
          </a:lstStyle>
          <a:p>
            <a:r>
              <a:rPr lang="en-US" dirty="0"/>
              <a:t>Header</a:t>
            </a:r>
            <a:endParaRPr lang="hu-HU" dirty="0"/>
          </a:p>
        </p:txBody>
      </p:sp>
      <p:sp>
        <p:nvSpPr>
          <p:cNvPr id="11" name="Picture Placeholder 2">
            <a:extLst>
              <a:ext uri="{FF2B5EF4-FFF2-40B4-BE49-F238E27FC236}">
                <a16:creationId xmlns:a16="http://schemas.microsoft.com/office/drawing/2014/main" id="{83E27EA6-7DAE-48E0-9C2B-9183E60141F9}"/>
              </a:ext>
            </a:extLst>
          </p:cNvPr>
          <p:cNvSpPr>
            <a:spLocks noGrp="1"/>
          </p:cNvSpPr>
          <p:nvPr>
            <p:ph type="pic" idx="14"/>
          </p:nvPr>
        </p:nvSpPr>
        <p:spPr>
          <a:xfrm>
            <a:off x="8458201" y="1709739"/>
            <a:ext cx="3165474" cy="2137255"/>
          </a:xfrm>
          <a:prstGeom prst="rect">
            <a:avLst/>
          </a:prstGeom>
        </p:spPr>
        <p:txBody>
          <a:bodyPr lIns="0" tIns="0" rIns="0" bIns="0"/>
          <a:lstStyle>
            <a:lvl1pPr marL="0" indent="0">
              <a:lnSpc>
                <a:spcPct val="100000"/>
              </a:lnSpc>
              <a:spcBef>
                <a:spcPts val="0"/>
              </a:spcBef>
              <a:buNone/>
              <a:defRPr sz="24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dirty="0"/>
          </a:p>
        </p:txBody>
      </p:sp>
      <p:sp>
        <p:nvSpPr>
          <p:cNvPr id="10" name="Text Placeholder 3">
            <a:extLst>
              <a:ext uri="{FF2B5EF4-FFF2-40B4-BE49-F238E27FC236}">
                <a16:creationId xmlns:a16="http://schemas.microsoft.com/office/drawing/2014/main" id="{D42E0BD6-D3F1-4A95-825A-173841C67E4D}"/>
              </a:ext>
            </a:extLst>
          </p:cNvPr>
          <p:cNvSpPr>
            <a:spLocks noGrp="1"/>
          </p:cNvSpPr>
          <p:nvPr>
            <p:ph type="body" sz="half" idx="15" hasCustomPrompt="1"/>
          </p:nvPr>
        </p:nvSpPr>
        <p:spPr>
          <a:xfrm>
            <a:off x="4749800" y="3429000"/>
            <a:ext cx="3167063" cy="2844800"/>
          </a:xfrm>
          <a:prstGeom prst="rect">
            <a:avLst/>
          </a:prstGeom>
        </p:spPr>
        <p:txBody>
          <a:bodyPr lIns="0" tIns="0" rIns="0" bIns="0"/>
          <a:lstStyle>
            <a:lvl1pPr marL="0" indent="0">
              <a:lnSpc>
                <a:spcPct val="100000"/>
              </a:lnSpc>
              <a:spcBef>
                <a:spcPts val="0"/>
              </a:spcBef>
              <a:buNone/>
              <a:defRPr sz="18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hu-HU" dirty="0" err="1"/>
              <a:t>Arial</a:t>
            </a:r>
            <a:r>
              <a:rPr lang="hu-HU" dirty="0"/>
              <a:t> 18 </a:t>
            </a:r>
            <a:r>
              <a:rPr lang="hu-HU" dirty="0" err="1"/>
              <a:t>pt</a:t>
            </a:r>
            <a:endParaRPr lang="hu-HU" dirty="0"/>
          </a:p>
        </p:txBody>
      </p:sp>
      <p:sp>
        <p:nvSpPr>
          <p:cNvPr id="14" name="Date Placeholder 3">
            <a:extLst>
              <a:ext uri="{FF2B5EF4-FFF2-40B4-BE49-F238E27FC236}">
                <a16:creationId xmlns:a16="http://schemas.microsoft.com/office/drawing/2014/main" id="{9DBB87C4-8470-404D-88CE-D3144DB43774}"/>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9334B312-EC5F-4FEB-9036-A4AF5823234B}" type="datetime3">
              <a:rPr lang="en-US" smtClean="0"/>
              <a:t>24 February 2021</a:t>
            </a:fld>
            <a:endParaRPr lang="hu-HU" dirty="0"/>
          </a:p>
        </p:txBody>
      </p:sp>
      <p:sp>
        <p:nvSpPr>
          <p:cNvPr id="9" name="Picture Placeholder 2">
            <a:extLst>
              <a:ext uri="{FF2B5EF4-FFF2-40B4-BE49-F238E27FC236}">
                <a16:creationId xmlns:a16="http://schemas.microsoft.com/office/drawing/2014/main" id="{1653E774-FD06-465B-ADA8-2C5BAE50D753}"/>
              </a:ext>
            </a:extLst>
          </p:cNvPr>
          <p:cNvSpPr>
            <a:spLocks noGrp="1"/>
          </p:cNvSpPr>
          <p:nvPr>
            <p:ph type="pic" idx="16"/>
          </p:nvPr>
        </p:nvSpPr>
        <p:spPr>
          <a:xfrm>
            <a:off x="8458201" y="4136545"/>
            <a:ext cx="3165474" cy="2137255"/>
          </a:xfrm>
          <a:prstGeom prst="rect">
            <a:avLst/>
          </a:prstGeom>
        </p:spPr>
        <p:txBody>
          <a:bodyPr lIns="0" tIns="0" rIns="0" bIns="0"/>
          <a:lstStyle>
            <a:lvl1pPr marL="0" indent="0">
              <a:lnSpc>
                <a:spcPct val="100000"/>
              </a:lnSpc>
              <a:spcBef>
                <a:spcPts val="0"/>
              </a:spcBef>
              <a:buNone/>
              <a:defRPr sz="24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dirty="0"/>
          </a:p>
        </p:txBody>
      </p:sp>
      <p:sp>
        <p:nvSpPr>
          <p:cNvPr id="12" name="Title 1">
            <a:extLst>
              <a:ext uri="{FF2B5EF4-FFF2-40B4-BE49-F238E27FC236}">
                <a16:creationId xmlns:a16="http://schemas.microsoft.com/office/drawing/2014/main" id="{FB14809A-985C-4A99-9278-4878576245A4}"/>
              </a:ext>
            </a:extLst>
          </p:cNvPr>
          <p:cNvSpPr>
            <a:spLocks noGrp="1"/>
          </p:cNvSpPr>
          <p:nvPr>
            <p:ph type="ctrTitle" hasCustomPrompt="1"/>
          </p:nvPr>
        </p:nvSpPr>
        <p:spPr>
          <a:xfrm>
            <a:off x="531814" y="1583728"/>
            <a:ext cx="7385050" cy="697690"/>
          </a:xfrm>
          <a:prstGeom prst="rect">
            <a:avLst/>
          </a:prstGeom>
        </p:spPr>
        <p:txBody>
          <a:bodyPr lIns="0" tIns="0" rIns="0" bIns="0" anchor="t" anchorCtr="0"/>
          <a:lstStyle>
            <a:lvl1pPr algn="l">
              <a:lnSpc>
                <a:spcPct val="100000"/>
              </a:lnSpc>
              <a:defRPr sz="3600" b="1">
                <a:solidFill>
                  <a:srgbClr val="1B213E"/>
                </a:solidFill>
                <a:latin typeface="Georgia" panose="02040502050405020303" pitchFamily="18" charset="0"/>
              </a:defRPr>
            </a:lvl1pPr>
          </a:lstStyle>
          <a:p>
            <a:r>
              <a:rPr lang="hu-HU" dirty="0"/>
              <a:t>Georgia </a:t>
            </a:r>
            <a:r>
              <a:rPr lang="en-US" dirty="0"/>
              <a:t>36</a:t>
            </a:r>
            <a:r>
              <a:rPr lang="hu-HU" dirty="0"/>
              <a:t> </a:t>
            </a:r>
            <a:r>
              <a:rPr lang="hu-HU" dirty="0" err="1"/>
              <a:t>pt</a:t>
            </a:r>
            <a:endParaRPr lang="hu-HU" dirty="0"/>
          </a:p>
        </p:txBody>
      </p:sp>
    </p:spTree>
    <p:extLst>
      <p:ext uri="{BB962C8B-B14F-4D97-AF65-F5344CB8AC3E}">
        <p14:creationId xmlns:p14="http://schemas.microsoft.com/office/powerpoint/2010/main" val="21758568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 szöveg +2 kép">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E3D5CE5-894B-D641-97F3-B5228CC2AA16}"/>
              </a:ext>
            </a:extLst>
          </p:cNvPr>
          <p:cNvSpPr>
            <a:spLocks noGrp="1"/>
          </p:cNvSpPr>
          <p:nvPr>
            <p:ph type="subTitle" idx="1" hasCustomPrompt="1"/>
          </p:nvPr>
        </p:nvSpPr>
        <p:spPr>
          <a:xfrm>
            <a:off x="1027112" y="2498346"/>
            <a:ext cx="6891337" cy="427404"/>
          </a:xfrm>
          <a:prstGeom prst="rect">
            <a:avLst/>
          </a:prstGeom>
        </p:spPr>
        <p:txBody>
          <a:bodyPr lIns="0" tIns="0" rIns="0" bIns="0" anchor="b" anchorCtr="0"/>
          <a:lstStyle>
            <a:lvl1pPr marL="0" indent="0" algn="l">
              <a:lnSpc>
                <a:spcPct val="100000"/>
              </a:lnSpc>
              <a:spcBef>
                <a:spcPts val="0"/>
              </a:spcBef>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err="1"/>
              <a:t>Arial</a:t>
            </a:r>
            <a:r>
              <a:rPr lang="hu-HU" dirty="0"/>
              <a:t> 24 </a:t>
            </a:r>
            <a:r>
              <a:rPr lang="hu-HU" dirty="0" err="1"/>
              <a:t>pt</a:t>
            </a:r>
            <a:endParaRPr lang="hu-HU" dirty="0"/>
          </a:p>
        </p:txBody>
      </p:sp>
      <p:sp>
        <p:nvSpPr>
          <p:cNvPr id="13" name="Text Placeholder 3">
            <a:extLst>
              <a:ext uri="{FF2B5EF4-FFF2-40B4-BE49-F238E27FC236}">
                <a16:creationId xmlns:a16="http://schemas.microsoft.com/office/drawing/2014/main" id="{F6370467-A302-47AA-A9F3-129DA56EDF6E}"/>
              </a:ext>
            </a:extLst>
          </p:cNvPr>
          <p:cNvSpPr>
            <a:spLocks noGrp="1"/>
          </p:cNvSpPr>
          <p:nvPr>
            <p:ph type="body" sz="half" idx="2" hasCustomPrompt="1"/>
          </p:nvPr>
        </p:nvSpPr>
        <p:spPr>
          <a:xfrm>
            <a:off x="1042987" y="3429000"/>
            <a:ext cx="3167063" cy="2844800"/>
          </a:xfrm>
          <a:prstGeom prst="rect">
            <a:avLst/>
          </a:prstGeom>
        </p:spPr>
        <p:txBody>
          <a:bodyPr lIns="0" tIns="0" rIns="0" bIns="0"/>
          <a:lstStyle>
            <a:lvl1pPr marL="0" indent="0">
              <a:lnSpc>
                <a:spcPct val="100000"/>
              </a:lnSpc>
              <a:spcBef>
                <a:spcPts val="0"/>
              </a:spcBef>
              <a:buNone/>
              <a:defRPr sz="18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hu-HU" dirty="0" err="1"/>
              <a:t>Arial</a:t>
            </a:r>
            <a:r>
              <a:rPr lang="hu-HU" dirty="0"/>
              <a:t> 18 </a:t>
            </a:r>
            <a:r>
              <a:rPr lang="hu-HU" dirty="0" err="1"/>
              <a:t>pt</a:t>
            </a:r>
            <a:endParaRPr lang="hu-HU" dirty="0"/>
          </a:p>
        </p:txBody>
      </p:sp>
      <p:sp>
        <p:nvSpPr>
          <p:cNvPr id="19" name="Footer Placeholder 7">
            <a:extLst>
              <a:ext uri="{FF2B5EF4-FFF2-40B4-BE49-F238E27FC236}">
                <a16:creationId xmlns:a16="http://schemas.microsoft.com/office/drawing/2014/main" id="{32C0B078-11E6-4C76-B9A6-2E3797304E45}"/>
              </a:ext>
            </a:extLst>
          </p:cNvPr>
          <p:cNvSpPr>
            <a:spLocks noGrp="1"/>
          </p:cNvSpPr>
          <p:nvPr>
            <p:ph type="ftr" sz="quarter" idx="13"/>
          </p:nvPr>
        </p:nvSpPr>
        <p:spPr>
          <a:xfrm>
            <a:off x="6361112" y="802093"/>
            <a:ext cx="5262562" cy="365125"/>
          </a:xfrm>
          <a:prstGeom prst="rect">
            <a:avLst/>
          </a:prstGeom>
        </p:spPr>
        <p:txBody>
          <a:bodyPr lIns="0" tIns="0" rIns="0" bIns="0" anchor="b" anchorCtr="0"/>
          <a:lstStyle>
            <a:lvl1pPr algn="r">
              <a:defRPr lang="hu-HU" sz="1200" dirty="0">
                <a:solidFill>
                  <a:srgbClr val="1B213E"/>
                </a:solidFill>
                <a:latin typeface="Arial" panose="020B0604020202020204" pitchFamily="34" charset="0"/>
                <a:cs typeface="Arial" panose="020B0604020202020204" pitchFamily="34" charset="0"/>
              </a:defRPr>
            </a:lvl1pPr>
          </a:lstStyle>
          <a:p>
            <a:r>
              <a:rPr lang="en-US" dirty="0"/>
              <a:t>Header</a:t>
            </a:r>
            <a:endParaRPr lang="hu-HU" dirty="0"/>
          </a:p>
        </p:txBody>
      </p:sp>
      <p:sp>
        <p:nvSpPr>
          <p:cNvPr id="11" name="Picture Placeholder 2">
            <a:extLst>
              <a:ext uri="{FF2B5EF4-FFF2-40B4-BE49-F238E27FC236}">
                <a16:creationId xmlns:a16="http://schemas.microsoft.com/office/drawing/2014/main" id="{83E27EA6-7DAE-48E0-9C2B-9183E60141F9}"/>
              </a:ext>
            </a:extLst>
          </p:cNvPr>
          <p:cNvSpPr>
            <a:spLocks noGrp="1"/>
          </p:cNvSpPr>
          <p:nvPr>
            <p:ph type="pic" idx="14"/>
          </p:nvPr>
        </p:nvSpPr>
        <p:spPr>
          <a:xfrm>
            <a:off x="4752976" y="3429000"/>
            <a:ext cx="3165474" cy="2844800"/>
          </a:xfrm>
          <a:prstGeom prst="rect">
            <a:avLst/>
          </a:prstGeom>
        </p:spPr>
        <p:txBody>
          <a:bodyPr lIns="0" tIns="0" rIns="0" bIns="0"/>
          <a:lstStyle>
            <a:lvl1pPr marL="0" indent="0">
              <a:lnSpc>
                <a:spcPct val="100000"/>
              </a:lnSpc>
              <a:spcBef>
                <a:spcPts val="0"/>
              </a:spcBef>
              <a:buNone/>
              <a:defRPr sz="24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dirty="0"/>
          </a:p>
        </p:txBody>
      </p:sp>
      <p:sp>
        <p:nvSpPr>
          <p:cNvPr id="14" name="Date Placeholder 3">
            <a:extLst>
              <a:ext uri="{FF2B5EF4-FFF2-40B4-BE49-F238E27FC236}">
                <a16:creationId xmlns:a16="http://schemas.microsoft.com/office/drawing/2014/main" id="{9DBB87C4-8470-404D-88CE-D3144DB43774}"/>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2E3B2AA8-89B5-4212-8DD8-FA9CB978D898}" type="datetime3">
              <a:rPr lang="en-US" smtClean="0"/>
              <a:t>24 February 2021</a:t>
            </a:fld>
            <a:endParaRPr lang="hu-HU" dirty="0"/>
          </a:p>
        </p:txBody>
      </p:sp>
      <p:sp>
        <p:nvSpPr>
          <p:cNvPr id="9" name="Picture Placeholder 2">
            <a:extLst>
              <a:ext uri="{FF2B5EF4-FFF2-40B4-BE49-F238E27FC236}">
                <a16:creationId xmlns:a16="http://schemas.microsoft.com/office/drawing/2014/main" id="{1653E774-FD06-465B-ADA8-2C5BAE50D753}"/>
              </a:ext>
            </a:extLst>
          </p:cNvPr>
          <p:cNvSpPr>
            <a:spLocks noGrp="1"/>
          </p:cNvSpPr>
          <p:nvPr>
            <p:ph type="pic" idx="16"/>
          </p:nvPr>
        </p:nvSpPr>
        <p:spPr>
          <a:xfrm>
            <a:off x="8458200" y="3428999"/>
            <a:ext cx="3165474" cy="2844800"/>
          </a:xfrm>
          <a:prstGeom prst="rect">
            <a:avLst/>
          </a:prstGeom>
        </p:spPr>
        <p:txBody>
          <a:bodyPr lIns="0" tIns="0" rIns="0" bIns="0"/>
          <a:lstStyle>
            <a:lvl1pPr marL="0" indent="0">
              <a:lnSpc>
                <a:spcPct val="100000"/>
              </a:lnSpc>
              <a:spcBef>
                <a:spcPts val="0"/>
              </a:spcBef>
              <a:buNone/>
              <a:defRPr sz="24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dirty="0"/>
          </a:p>
        </p:txBody>
      </p:sp>
      <p:sp>
        <p:nvSpPr>
          <p:cNvPr id="10" name="Title 1">
            <a:extLst>
              <a:ext uri="{FF2B5EF4-FFF2-40B4-BE49-F238E27FC236}">
                <a16:creationId xmlns:a16="http://schemas.microsoft.com/office/drawing/2014/main" id="{AD07D3E3-AE15-4CCF-87C9-79791466A679}"/>
              </a:ext>
            </a:extLst>
          </p:cNvPr>
          <p:cNvSpPr>
            <a:spLocks noGrp="1"/>
          </p:cNvSpPr>
          <p:nvPr>
            <p:ph type="ctrTitle" hasCustomPrompt="1"/>
          </p:nvPr>
        </p:nvSpPr>
        <p:spPr>
          <a:xfrm>
            <a:off x="531813" y="1583728"/>
            <a:ext cx="11091861" cy="697690"/>
          </a:xfrm>
          <a:prstGeom prst="rect">
            <a:avLst/>
          </a:prstGeom>
        </p:spPr>
        <p:txBody>
          <a:bodyPr lIns="0" tIns="0" rIns="0" bIns="0" anchor="t" anchorCtr="0"/>
          <a:lstStyle>
            <a:lvl1pPr algn="l">
              <a:lnSpc>
                <a:spcPct val="100000"/>
              </a:lnSpc>
              <a:defRPr sz="3600" b="1">
                <a:solidFill>
                  <a:srgbClr val="1B213E"/>
                </a:solidFill>
                <a:latin typeface="Georgia" panose="02040502050405020303" pitchFamily="18" charset="0"/>
              </a:defRPr>
            </a:lvl1pPr>
          </a:lstStyle>
          <a:p>
            <a:r>
              <a:rPr lang="hu-HU" dirty="0"/>
              <a:t>Georgia </a:t>
            </a:r>
            <a:r>
              <a:rPr lang="en-US" dirty="0"/>
              <a:t>36</a:t>
            </a:r>
            <a:r>
              <a:rPr lang="hu-HU" dirty="0"/>
              <a:t> </a:t>
            </a:r>
            <a:r>
              <a:rPr lang="hu-HU" dirty="0" err="1"/>
              <a:t>pt</a:t>
            </a:r>
            <a:endParaRPr lang="hu-HU" dirty="0"/>
          </a:p>
        </p:txBody>
      </p:sp>
    </p:spTree>
    <p:extLst>
      <p:ext uri="{BB962C8B-B14F-4D97-AF65-F5344CB8AC3E}">
        <p14:creationId xmlns:p14="http://schemas.microsoft.com/office/powerpoint/2010/main" val="41032469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ímsor +1 szöveg">
    <p:spTree>
      <p:nvGrpSpPr>
        <p:cNvPr id="1" name=""/>
        <p:cNvGrpSpPr/>
        <p:nvPr/>
      </p:nvGrpSpPr>
      <p:grpSpPr>
        <a:xfrm>
          <a:off x="0" y="0"/>
          <a:ext cx="0" cy="0"/>
          <a:chOff x="0" y="0"/>
          <a:chExt cx="0" cy="0"/>
        </a:xfrm>
      </p:grpSpPr>
      <p:sp>
        <p:nvSpPr>
          <p:cNvPr id="13" name="Text Placeholder 3">
            <a:extLst>
              <a:ext uri="{FF2B5EF4-FFF2-40B4-BE49-F238E27FC236}">
                <a16:creationId xmlns:a16="http://schemas.microsoft.com/office/drawing/2014/main" id="{F6370467-A302-47AA-A9F3-129DA56EDF6E}"/>
              </a:ext>
            </a:extLst>
          </p:cNvPr>
          <p:cNvSpPr>
            <a:spLocks noGrp="1"/>
          </p:cNvSpPr>
          <p:nvPr>
            <p:ph type="body" sz="half" idx="2" hasCustomPrompt="1"/>
          </p:nvPr>
        </p:nvSpPr>
        <p:spPr>
          <a:xfrm>
            <a:off x="1042987" y="2628900"/>
            <a:ext cx="10580687" cy="3644900"/>
          </a:xfrm>
          <a:prstGeom prst="rect">
            <a:avLst/>
          </a:prstGeom>
        </p:spPr>
        <p:txBody>
          <a:bodyPr lIns="0" tIns="0" rIns="0" bIns="0"/>
          <a:lstStyle>
            <a:lvl1pPr marL="0" indent="0">
              <a:lnSpc>
                <a:spcPct val="100000"/>
              </a:lnSpc>
              <a:spcBef>
                <a:spcPts val="0"/>
              </a:spcBef>
              <a:buNone/>
              <a:defRPr sz="18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hu-HU" dirty="0" err="1"/>
              <a:t>Arial</a:t>
            </a:r>
            <a:r>
              <a:rPr lang="hu-HU" dirty="0"/>
              <a:t> 18 </a:t>
            </a:r>
            <a:r>
              <a:rPr lang="hu-HU" dirty="0" err="1"/>
              <a:t>pt</a:t>
            </a:r>
            <a:endParaRPr lang="hu-HU" dirty="0"/>
          </a:p>
        </p:txBody>
      </p:sp>
      <p:sp>
        <p:nvSpPr>
          <p:cNvPr id="10" name="Title 1">
            <a:extLst>
              <a:ext uri="{FF2B5EF4-FFF2-40B4-BE49-F238E27FC236}">
                <a16:creationId xmlns:a16="http://schemas.microsoft.com/office/drawing/2014/main" id="{AD07D3E3-AE15-4CCF-87C9-79791466A679}"/>
              </a:ext>
            </a:extLst>
          </p:cNvPr>
          <p:cNvSpPr>
            <a:spLocks noGrp="1"/>
          </p:cNvSpPr>
          <p:nvPr>
            <p:ph type="ctrTitle" hasCustomPrompt="1"/>
          </p:nvPr>
        </p:nvSpPr>
        <p:spPr>
          <a:xfrm>
            <a:off x="531813" y="1583728"/>
            <a:ext cx="11091861" cy="697690"/>
          </a:xfrm>
          <a:prstGeom prst="rect">
            <a:avLst/>
          </a:prstGeom>
        </p:spPr>
        <p:txBody>
          <a:bodyPr lIns="0" tIns="0" rIns="0" bIns="0" anchor="t" anchorCtr="0"/>
          <a:lstStyle>
            <a:lvl1pPr algn="l">
              <a:lnSpc>
                <a:spcPct val="100000"/>
              </a:lnSpc>
              <a:defRPr sz="3600" b="1">
                <a:solidFill>
                  <a:srgbClr val="1B213E"/>
                </a:solidFill>
                <a:latin typeface="Georgia" panose="02040502050405020303" pitchFamily="18" charset="0"/>
              </a:defRPr>
            </a:lvl1pPr>
          </a:lstStyle>
          <a:p>
            <a:r>
              <a:rPr lang="hu-HU" dirty="0"/>
              <a:t>Georgia </a:t>
            </a:r>
            <a:r>
              <a:rPr lang="en-US" dirty="0"/>
              <a:t>36</a:t>
            </a:r>
            <a:r>
              <a:rPr lang="hu-HU" dirty="0"/>
              <a:t> </a:t>
            </a:r>
            <a:r>
              <a:rPr lang="hu-HU" dirty="0" err="1"/>
              <a:t>pt</a:t>
            </a:r>
            <a:endParaRPr lang="hu-HU" dirty="0"/>
          </a:p>
        </p:txBody>
      </p:sp>
      <p:sp>
        <p:nvSpPr>
          <p:cNvPr id="6" name="Footer Placeholder 7">
            <a:extLst>
              <a:ext uri="{FF2B5EF4-FFF2-40B4-BE49-F238E27FC236}">
                <a16:creationId xmlns:a16="http://schemas.microsoft.com/office/drawing/2014/main" id="{E34D33CA-D16C-4C45-BA6B-575FFC9965BE}"/>
              </a:ext>
            </a:extLst>
          </p:cNvPr>
          <p:cNvSpPr>
            <a:spLocks noGrp="1"/>
          </p:cNvSpPr>
          <p:nvPr>
            <p:ph type="ftr" sz="quarter" idx="13"/>
          </p:nvPr>
        </p:nvSpPr>
        <p:spPr>
          <a:xfrm>
            <a:off x="6361112" y="802093"/>
            <a:ext cx="5262562" cy="365125"/>
          </a:xfrm>
          <a:prstGeom prst="rect">
            <a:avLst/>
          </a:prstGeom>
        </p:spPr>
        <p:txBody>
          <a:bodyPr lIns="0" tIns="0" rIns="0" bIns="0" anchor="b" anchorCtr="0"/>
          <a:lstStyle>
            <a:lvl1pPr algn="r">
              <a:defRPr lang="hu-HU" sz="1200" dirty="0">
                <a:solidFill>
                  <a:srgbClr val="1B213E"/>
                </a:solidFill>
                <a:latin typeface="Arial" panose="020B0604020202020204" pitchFamily="34" charset="0"/>
                <a:cs typeface="Arial" panose="020B0604020202020204" pitchFamily="34" charset="0"/>
              </a:defRPr>
            </a:lvl1pPr>
          </a:lstStyle>
          <a:p>
            <a:r>
              <a:rPr lang="en-US" dirty="0"/>
              <a:t>Header</a:t>
            </a:r>
            <a:endParaRPr lang="hu-HU" dirty="0"/>
          </a:p>
        </p:txBody>
      </p:sp>
      <p:sp>
        <p:nvSpPr>
          <p:cNvPr id="7" name="Date Placeholder 3">
            <a:extLst>
              <a:ext uri="{FF2B5EF4-FFF2-40B4-BE49-F238E27FC236}">
                <a16:creationId xmlns:a16="http://schemas.microsoft.com/office/drawing/2014/main" id="{7D21110F-C4D6-4FE4-A2F2-B3B8A150970D}"/>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2E3B2AA8-89B5-4212-8DD8-FA9CB978D898}" type="datetime3">
              <a:rPr lang="en-US" smtClean="0"/>
              <a:t>24 February 2021</a:t>
            </a:fld>
            <a:endParaRPr lang="hu-HU" dirty="0"/>
          </a:p>
        </p:txBody>
      </p:sp>
    </p:spTree>
    <p:extLst>
      <p:ext uri="{BB962C8B-B14F-4D97-AF65-F5344CB8AC3E}">
        <p14:creationId xmlns:p14="http://schemas.microsoft.com/office/powerpoint/2010/main" val="50229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émaelválasztó 2">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5521EF57-C42D-4AD7-96B5-BBCD9FF22513}"/>
              </a:ext>
            </a:extLst>
          </p:cNvPr>
          <p:cNvPicPr>
            <a:picLocks noChangeAspect="1"/>
          </p:cNvPicPr>
          <p:nvPr userDrawn="1"/>
        </p:nvPicPr>
        <p:blipFill>
          <a:blip r:embed="rId2"/>
          <a:stretch>
            <a:fillRect/>
          </a:stretch>
        </p:blipFill>
        <p:spPr>
          <a:xfrm rot="18900000">
            <a:off x="8612223" y="3585940"/>
            <a:ext cx="2544996" cy="2544996"/>
          </a:xfrm>
          <a:prstGeom prst="rect">
            <a:avLst/>
          </a:prstGeom>
        </p:spPr>
      </p:pic>
      <p:sp>
        <p:nvSpPr>
          <p:cNvPr id="14" name="Title 1">
            <a:extLst>
              <a:ext uri="{FF2B5EF4-FFF2-40B4-BE49-F238E27FC236}">
                <a16:creationId xmlns:a16="http://schemas.microsoft.com/office/drawing/2014/main" id="{EAA0E2B3-C33F-44BF-BD24-838C7225A4CC}"/>
              </a:ext>
            </a:extLst>
          </p:cNvPr>
          <p:cNvSpPr>
            <a:spLocks noGrp="1"/>
          </p:cNvSpPr>
          <p:nvPr>
            <p:ph type="ctrTitle" hasCustomPrompt="1"/>
          </p:nvPr>
        </p:nvSpPr>
        <p:spPr>
          <a:xfrm>
            <a:off x="531814" y="1557353"/>
            <a:ext cx="11096623" cy="1871647"/>
          </a:xfrm>
          <a:prstGeom prst="rect">
            <a:avLst/>
          </a:prstGeom>
        </p:spPr>
        <p:txBody>
          <a:bodyPr lIns="0" tIns="0" rIns="0" bIns="0" anchor="t" anchorCtr="0"/>
          <a:lstStyle>
            <a:lvl1pPr algn="l">
              <a:lnSpc>
                <a:spcPct val="100000"/>
              </a:lnSpc>
              <a:defRPr sz="4400" b="1">
                <a:solidFill>
                  <a:srgbClr val="1B213E"/>
                </a:solidFill>
                <a:latin typeface="Georgia" panose="02040502050405020303" pitchFamily="18" charset="0"/>
              </a:defRPr>
            </a:lvl1pPr>
          </a:lstStyle>
          <a:p>
            <a:r>
              <a:rPr lang="en-US" dirty="0"/>
              <a:t>Georgia 44 </a:t>
            </a:r>
            <a:r>
              <a:rPr lang="en-US" dirty="0" err="1"/>
              <a:t>pt</a:t>
            </a:r>
            <a:endParaRPr lang="hu-HU" dirty="0"/>
          </a:p>
        </p:txBody>
      </p:sp>
      <p:sp>
        <p:nvSpPr>
          <p:cNvPr id="11" name="Subtitle 2">
            <a:extLst>
              <a:ext uri="{FF2B5EF4-FFF2-40B4-BE49-F238E27FC236}">
                <a16:creationId xmlns:a16="http://schemas.microsoft.com/office/drawing/2014/main" id="{A12A0EB8-6C6A-462B-B007-E47F92C7118B}"/>
              </a:ext>
            </a:extLst>
          </p:cNvPr>
          <p:cNvSpPr>
            <a:spLocks noGrp="1"/>
          </p:cNvSpPr>
          <p:nvPr>
            <p:ph type="subTitle" idx="1" hasCustomPrompt="1"/>
          </p:nvPr>
        </p:nvSpPr>
        <p:spPr>
          <a:xfrm>
            <a:off x="1027113" y="3455504"/>
            <a:ext cx="7431088" cy="704195"/>
          </a:xfrm>
          <a:prstGeom prst="rect">
            <a:avLst/>
          </a:prstGeom>
        </p:spPr>
        <p:txBody>
          <a:bodyPr lIns="0" tIns="0" rIns="0" bIns="0" anchor="t" anchorCtr="0"/>
          <a:lstStyle>
            <a:lvl1pPr marL="0" indent="0" algn="l">
              <a:lnSpc>
                <a:spcPct val="100000"/>
              </a:lnSpc>
              <a:spcBef>
                <a:spcPts val="0"/>
              </a:spcBef>
              <a:buNone/>
              <a:defRPr sz="41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err="1"/>
              <a:t>Arial</a:t>
            </a:r>
            <a:r>
              <a:rPr lang="hu-HU" dirty="0"/>
              <a:t> 41 </a:t>
            </a:r>
            <a:r>
              <a:rPr lang="hu-HU" dirty="0" err="1"/>
              <a:t>pt</a:t>
            </a:r>
            <a:endParaRPr lang="hu-HU" dirty="0"/>
          </a:p>
        </p:txBody>
      </p:sp>
      <p:sp>
        <p:nvSpPr>
          <p:cNvPr id="10" name="Date Placeholder 3">
            <a:extLst>
              <a:ext uri="{FF2B5EF4-FFF2-40B4-BE49-F238E27FC236}">
                <a16:creationId xmlns:a16="http://schemas.microsoft.com/office/drawing/2014/main" id="{D07BBF8D-59B5-4E98-9412-4127A4631EE5}"/>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FA0FD362-F193-4210-BF89-48DFFBB39316}" type="datetime3">
              <a:rPr lang="en-US" smtClean="0"/>
              <a:t>24 February 2021</a:t>
            </a:fld>
            <a:endParaRPr lang="hu-HU" dirty="0"/>
          </a:p>
        </p:txBody>
      </p:sp>
    </p:spTree>
    <p:extLst>
      <p:ext uri="{BB962C8B-B14F-4D97-AF65-F5344CB8AC3E}">
        <p14:creationId xmlns:p14="http://schemas.microsoft.com/office/powerpoint/2010/main" val="37906818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ímsor +1 felsorolás">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D07D3E3-AE15-4CCF-87C9-79791466A679}"/>
              </a:ext>
            </a:extLst>
          </p:cNvPr>
          <p:cNvSpPr>
            <a:spLocks noGrp="1"/>
          </p:cNvSpPr>
          <p:nvPr>
            <p:ph type="ctrTitle" hasCustomPrompt="1"/>
          </p:nvPr>
        </p:nvSpPr>
        <p:spPr>
          <a:xfrm>
            <a:off x="531813" y="1583728"/>
            <a:ext cx="11091861" cy="697690"/>
          </a:xfrm>
          <a:prstGeom prst="rect">
            <a:avLst/>
          </a:prstGeom>
        </p:spPr>
        <p:txBody>
          <a:bodyPr lIns="0" tIns="0" rIns="0" bIns="0" anchor="t" anchorCtr="0"/>
          <a:lstStyle>
            <a:lvl1pPr algn="l">
              <a:lnSpc>
                <a:spcPct val="100000"/>
              </a:lnSpc>
              <a:defRPr sz="3600" b="1">
                <a:solidFill>
                  <a:srgbClr val="1B213E"/>
                </a:solidFill>
                <a:latin typeface="Georgia" panose="02040502050405020303" pitchFamily="18" charset="0"/>
              </a:defRPr>
            </a:lvl1pPr>
          </a:lstStyle>
          <a:p>
            <a:r>
              <a:rPr lang="hu-HU" dirty="0"/>
              <a:t>Georgia </a:t>
            </a:r>
            <a:r>
              <a:rPr lang="en-US" dirty="0"/>
              <a:t>36</a:t>
            </a:r>
            <a:r>
              <a:rPr lang="hu-HU" dirty="0"/>
              <a:t> </a:t>
            </a:r>
            <a:r>
              <a:rPr lang="hu-HU" dirty="0" err="1"/>
              <a:t>pt</a:t>
            </a:r>
            <a:endParaRPr lang="hu-HU" dirty="0"/>
          </a:p>
        </p:txBody>
      </p:sp>
      <p:sp>
        <p:nvSpPr>
          <p:cNvPr id="7" name="Text Placeholder 3">
            <a:extLst>
              <a:ext uri="{FF2B5EF4-FFF2-40B4-BE49-F238E27FC236}">
                <a16:creationId xmlns:a16="http://schemas.microsoft.com/office/drawing/2014/main" id="{60785E47-8640-445E-ADE0-B4AF3857840B}"/>
              </a:ext>
            </a:extLst>
          </p:cNvPr>
          <p:cNvSpPr>
            <a:spLocks noGrp="1"/>
          </p:cNvSpPr>
          <p:nvPr>
            <p:ph type="body" sz="half" idx="14" hasCustomPrompt="1"/>
          </p:nvPr>
        </p:nvSpPr>
        <p:spPr>
          <a:xfrm>
            <a:off x="1042987" y="2628900"/>
            <a:ext cx="10580687" cy="3644900"/>
          </a:xfrm>
          <a:prstGeom prst="rect">
            <a:avLst/>
          </a:prstGeom>
        </p:spPr>
        <p:txBody>
          <a:bodyPr lIns="0" tIns="0" rIns="0" bIns="0"/>
          <a:lstStyle>
            <a:lvl1pPr marL="216000" indent="-216000" defTabSz="540000">
              <a:lnSpc>
                <a:spcPct val="100000"/>
              </a:lnSpc>
              <a:spcBef>
                <a:spcPts val="0"/>
              </a:spcBef>
              <a:buClr>
                <a:schemeClr val="tx2"/>
              </a:buClr>
              <a:buSzPct val="111000"/>
              <a:buFont typeface="Wingdings" panose="05000000000000000000" pitchFamily="2" charset="2"/>
              <a:buChar char="§"/>
              <a:defRPr sz="18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hu-HU" dirty="0" err="1"/>
              <a:t>Arial</a:t>
            </a:r>
            <a:r>
              <a:rPr lang="hu-HU" dirty="0"/>
              <a:t> 18 </a:t>
            </a:r>
            <a:r>
              <a:rPr lang="hu-HU" dirty="0" err="1"/>
              <a:t>pt</a:t>
            </a:r>
            <a:r>
              <a:rPr lang="hu-HU" dirty="0"/>
              <a:t> felsorolás</a:t>
            </a:r>
          </a:p>
        </p:txBody>
      </p:sp>
      <p:sp>
        <p:nvSpPr>
          <p:cNvPr id="6" name="Footer Placeholder 7">
            <a:extLst>
              <a:ext uri="{FF2B5EF4-FFF2-40B4-BE49-F238E27FC236}">
                <a16:creationId xmlns:a16="http://schemas.microsoft.com/office/drawing/2014/main" id="{E407B58E-6656-479D-A528-169ECA6EF1A8}"/>
              </a:ext>
            </a:extLst>
          </p:cNvPr>
          <p:cNvSpPr>
            <a:spLocks noGrp="1"/>
          </p:cNvSpPr>
          <p:nvPr>
            <p:ph type="ftr" sz="quarter" idx="13"/>
          </p:nvPr>
        </p:nvSpPr>
        <p:spPr>
          <a:xfrm>
            <a:off x="6361112" y="802093"/>
            <a:ext cx="5262562" cy="365125"/>
          </a:xfrm>
          <a:prstGeom prst="rect">
            <a:avLst/>
          </a:prstGeom>
        </p:spPr>
        <p:txBody>
          <a:bodyPr lIns="0" tIns="0" rIns="0" bIns="0" anchor="b" anchorCtr="0"/>
          <a:lstStyle>
            <a:lvl1pPr algn="r">
              <a:defRPr lang="hu-HU" sz="1200" dirty="0">
                <a:solidFill>
                  <a:srgbClr val="1B213E"/>
                </a:solidFill>
                <a:latin typeface="Arial" panose="020B0604020202020204" pitchFamily="34" charset="0"/>
                <a:cs typeface="Arial" panose="020B0604020202020204" pitchFamily="34" charset="0"/>
              </a:defRPr>
            </a:lvl1pPr>
          </a:lstStyle>
          <a:p>
            <a:r>
              <a:rPr lang="en-US" dirty="0"/>
              <a:t>Header</a:t>
            </a:r>
            <a:endParaRPr lang="hu-HU" dirty="0"/>
          </a:p>
        </p:txBody>
      </p:sp>
      <p:sp>
        <p:nvSpPr>
          <p:cNvPr id="8" name="Date Placeholder 3">
            <a:extLst>
              <a:ext uri="{FF2B5EF4-FFF2-40B4-BE49-F238E27FC236}">
                <a16:creationId xmlns:a16="http://schemas.microsoft.com/office/drawing/2014/main" id="{64FC81C9-D12D-4A6F-A215-C7503B2C61FF}"/>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2E3B2AA8-89B5-4212-8DD8-FA9CB978D898}" type="datetime3">
              <a:rPr lang="en-US" smtClean="0"/>
              <a:t>24 February 2021</a:t>
            </a:fld>
            <a:endParaRPr lang="hu-HU" dirty="0"/>
          </a:p>
        </p:txBody>
      </p:sp>
    </p:spTree>
    <p:extLst>
      <p:ext uri="{BB962C8B-B14F-4D97-AF65-F5344CB8AC3E}">
        <p14:creationId xmlns:p14="http://schemas.microsoft.com/office/powerpoint/2010/main" val="35210637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Alcímsor +1 szöveg">
    <p:spTree>
      <p:nvGrpSpPr>
        <p:cNvPr id="1" name=""/>
        <p:cNvGrpSpPr/>
        <p:nvPr/>
      </p:nvGrpSpPr>
      <p:grpSpPr>
        <a:xfrm>
          <a:off x="0" y="0"/>
          <a:ext cx="0" cy="0"/>
          <a:chOff x="0" y="0"/>
          <a:chExt cx="0" cy="0"/>
        </a:xfrm>
      </p:grpSpPr>
      <p:sp>
        <p:nvSpPr>
          <p:cNvPr id="13" name="Text Placeholder 3">
            <a:extLst>
              <a:ext uri="{FF2B5EF4-FFF2-40B4-BE49-F238E27FC236}">
                <a16:creationId xmlns:a16="http://schemas.microsoft.com/office/drawing/2014/main" id="{F6370467-A302-47AA-A9F3-129DA56EDF6E}"/>
              </a:ext>
            </a:extLst>
          </p:cNvPr>
          <p:cNvSpPr>
            <a:spLocks noGrp="1"/>
          </p:cNvSpPr>
          <p:nvPr>
            <p:ph type="body" sz="half" idx="2" hasCustomPrompt="1"/>
          </p:nvPr>
        </p:nvSpPr>
        <p:spPr>
          <a:xfrm>
            <a:off x="1042987" y="2628900"/>
            <a:ext cx="10580687" cy="3644900"/>
          </a:xfrm>
          <a:prstGeom prst="rect">
            <a:avLst/>
          </a:prstGeom>
        </p:spPr>
        <p:txBody>
          <a:bodyPr lIns="0" tIns="0" rIns="0" bIns="0"/>
          <a:lstStyle>
            <a:lvl1pPr marL="0" indent="0">
              <a:lnSpc>
                <a:spcPct val="100000"/>
              </a:lnSpc>
              <a:spcBef>
                <a:spcPts val="0"/>
              </a:spcBef>
              <a:buNone/>
              <a:defRPr sz="18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hu-HU" dirty="0" err="1"/>
              <a:t>Arial</a:t>
            </a:r>
            <a:r>
              <a:rPr lang="hu-HU" dirty="0"/>
              <a:t> 18 </a:t>
            </a:r>
            <a:r>
              <a:rPr lang="hu-HU" dirty="0" err="1"/>
              <a:t>pt</a:t>
            </a:r>
            <a:endParaRPr lang="hu-HU" dirty="0"/>
          </a:p>
        </p:txBody>
      </p:sp>
      <p:sp>
        <p:nvSpPr>
          <p:cNvPr id="6" name="Subtitle 2">
            <a:extLst>
              <a:ext uri="{FF2B5EF4-FFF2-40B4-BE49-F238E27FC236}">
                <a16:creationId xmlns:a16="http://schemas.microsoft.com/office/drawing/2014/main" id="{F9310858-AF79-471D-985B-9A695D29D088}"/>
              </a:ext>
            </a:extLst>
          </p:cNvPr>
          <p:cNvSpPr>
            <a:spLocks noGrp="1"/>
          </p:cNvSpPr>
          <p:nvPr>
            <p:ph type="subTitle" idx="1" hasCustomPrompt="1"/>
          </p:nvPr>
        </p:nvSpPr>
        <p:spPr>
          <a:xfrm>
            <a:off x="550863" y="1630245"/>
            <a:ext cx="11072812" cy="998655"/>
          </a:xfrm>
          <a:prstGeom prst="rect">
            <a:avLst/>
          </a:prstGeom>
        </p:spPr>
        <p:txBody>
          <a:bodyPr lIns="0" tIns="0" rIns="0" bIns="0" anchor="t" anchorCtr="0"/>
          <a:lstStyle>
            <a:lvl1pPr marL="0" indent="0" algn="l">
              <a:lnSpc>
                <a:spcPct val="100000"/>
              </a:lnSpc>
              <a:spcBef>
                <a:spcPts val="0"/>
              </a:spcBef>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err="1"/>
              <a:t>Arial</a:t>
            </a:r>
            <a:r>
              <a:rPr lang="hu-HU" dirty="0"/>
              <a:t> 24 </a:t>
            </a:r>
            <a:r>
              <a:rPr lang="hu-HU" dirty="0" err="1"/>
              <a:t>pt</a:t>
            </a:r>
            <a:endParaRPr lang="hu-HU" dirty="0"/>
          </a:p>
        </p:txBody>
      </p:sp>
      <p:sp>
        <p:nvSpPr>
          <p:cNvPr id="7" name="Footer Placeholder 7">
            <a:extLst>
              <a:ext uri="{FF2B5EF4-FFF2-40B4-BE49-F238E27FC236}">
                <a16:creationId xmlns:a16="http://schemas.microsoft.com/office/drawing/2014/main" id="{83DD4424-F5F2-4560-983E-6F783C220FD4}"/>
              </a:ext>
            </a:extLst>
          </p:cNvPr>
          <p:cNvSpPr>
            <a:spLocks noGrp="1"/>
          </p:cNvSpPr>
          <p:nvPr>
            <p:ph type="ftr" sz="quarter" idx="13"/>
          </p:nvPr>
        </p:nvSpPr>
        <p:spPr>
          <a:xfrm>
            <a:off x="6361112" y="802093"/>
            <a:ext cx="5262562" cy="365125"/>
          </a:xfrm>
          <a:prstGeom prst="rect">
            <a:avLst/>
          </a:prstGeom>
        </p:spPr>
        <p:txBody>
          <a:bodyPr lIns="0" tIns="0" rIns="0" bIns="0" anchor="b" anchorCtr="0"/>
          <a:lstStyle>
            <a:lvl1pPr algn="r">
              <a:defRPr lang="hu-HU" sz="1200" dirty="0">
                <a:solidFill>
                  <a:srgbClr val="1B213E"/>
                </a:solidFill>
                <a:latin typeface="Arial" panose="020B0604020202020204" pitchFamily="34" charset="0"/>
                <a:cs typeface="Arial" panose="020B0604020202020204" pitchFamily="34" charset="0"/>
              </a:defRPr>
            </a:lvl1pPr>
          </a:lstStyle>
          <a:p>
            <a:r>
              <a:rPr lang="en-US" dirty="0"/>
              <a:t>Header</a:t>
            </a:r>
            <a:endParaRPr lang="hu-HU" dirty="0"/>
          </a:p>
        </p:txBody>
      </p:sp>
      <p:sp>
        <p:nvSpPr>
          <p:cNvPr id="8" name="Date Placeholder 3">
            <a:extLst>
              <a:ext uri="{FF2B5EF4-FFF2-40B4-BE49-F238E27FC236}">
                <a16:creationId xmlns:a16="http://schemas.microsoft.com/office/drawing/2014/main" id="{28036B5F-D2ED-4792-A514-269221AC9CA3}"/>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2E3B2AA8-89B5-4212-8DD8-FA9CB978D898}" type="datetime3">
              <a:rPr lang="en-US" smtClean="0"/>
              <a:t>24 February 2021</a:t>
            </a:fld>
            <a:endParaRPr lang="hu-HU" dirty="0"/>
          </a:p>
        </p:txBody>
      </p:sp>
    </p:spTree>
    <p:extLst>
      <p:ext uri="{BB962C8B-B14F-4D97-AF65-F5344CB8AC3E}">
        <p14:creationId xmlns:p14="http://schemas.microsoft.com/office/powerpoint/2010/main" val="39936039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lcímsor +1 felsorolás">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60785E47-8640-445E-ADE0-B4AF3857840B}"/>
              </a:ext>
            </a:extLst>
          </p:cNvPr>
          <p:cNvSpPr>
            <a:spLocks noGrp="1"/>
          </p:cNvSpPr>
          <p:nvPr>
            <p:ph type="body" sz="half" idx="14" hasCustomPrompt="1"/>
          </p:nvPr>
        </p:nvSpPr>
        <p:spPr>
          <a:xfrm>
            <a:off x="1042987" y="2628900"/>
            <a:ext cx="10580687" cy="3644900"/>
          </a:xfrm>
          <a:prstGeom prst="rect">
            <a:avLst/>
          </a:prstGeom>
        </p:spPr>
        <p:txBody>
          <a:bodyPr lIns="0" tIns="0" rIns="0" bIns="0"/>
          <a:lstStyle>
            <a:lvl1pPr marL="216000" indent="-216000" defTabSz="540000">
              <a:lnSpc>
                <a:spcPct val="100000"/>
              </a:lnSpc>
              <a:spcBef>
                <a:spcPts val="0"/>
              </a:spcBef>
              <a:buClr>
                <a:schemeClr val="tx2"/>
              </a:buClr>
              <a:buSzPct val="111000"/>
              <a:buFont typeface="Wingdings" panose="05000000000000000000" pitchFamily="2" charset="2"/>
              <a:buChar char="§"/>
              <a:defRPr sz="18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hu-HU" dirty="0" err="1"/>
              <a:t>Arial</a:t>
            </a:r>
            <a:r>
              <a:rPr lang="hu-HU" dirty="0"/>
              <a:t> 18 </a:t>
            </a:r>
            <a:r>
              <a:rPr lang="hu-HU" dirty="0" err="1"/>
              <a:t>pt</a:t>
            </a:r>
            <a:r>
              <a:rPr lang="hu-HU" dirty="0"/>
              <a:t> felsorolás</a:t>
            </a:r>
          </a:p>
        </p:txBody>
      </p:sp>
      <p:sp>
        <p:nvSpPr>
          <p:cNvPr id="6" name="Subtitle 2">
            <a:extLst>
              <a:ext uri="{FF2B5EF4-FFF2-40B4-BE49-F238E27FC236}">
                <a16:creationId xmlns:a16="http://schemas.microsoft.com/office/drawing/2014/main" id="{257EC366-DC86-467D-BFCE-A95B7C0BB9B3}"/>
              </a:ext>
            </a:extLst>
          </p:cNvPr>
          <p:cNvSpPr>
            <a:spLocks noGrp="1"/>
          </p:cNvSpPr>
          <p:nvPr>
            <p:ph type="subTitle" idx="1" hasCustomPrompt="1"/>
          </p:nvPr>
        </p:nvSpPr>
        <p:spPr>
          <a:xfrm>
            <a:off x="550863" y="1630245"/>
            <a:ext cx="11072812" cy="998655"/>
          </a:xfrm>
          <a:prstGeom prst="rect">
            <a:avLst/>
          </a:prstGeom>
        </p:spPr>
        <p:txBody>
          <a:bodyPr lIns="0" tIns="0" rIns="0" bIns="0" anchor="t" anchorCtr="0"/>
          <a:lstStyle>
            <a:lvl1pPr marL="0" indent="0" algn="l">
              <a:lnSpc>
                <a:spcPct val="100000"/>
              </a:lnSpc>
              <a:spcBef>
                <a:spcPts val="0"/>
              </a:spcBef>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err="1"/>
              <a:t>Arial</a:t>
            </a:r>
            <a:r>
              <a:rPr lang="hu-HU" dirty="0"/>
              <a:t> 24 </a:t>
            </a:r>
            <a:r>
              <a:rPr lang="hu-HU" dirty="0" err="1"/>
              <a:t>pt</a:t>
            </a:r>
            <a:endParaRPr lang="hu-HU" dirty="0"/>
          </a:p>
        </p:txBody>
      </p:sp>
      <p:sp>
        <p:nvSpPr>
          <p:cNvPr id="8" name="Footer Placeholder 7">
            <a:extLst>
              <a:ext uri="{FF2B5EF4-FFF2-40B4-BE49-F238E27FC236}">
                <a16:creationId xmlns:a16="http://schemas.microsoft.com/office/drawing/2014/main" id="{9B4AFF4D-D8D9-4E80-9F92-4D8009345F93}"/>
              </a:ext>
            </a:extLst>
          </p:cNvPr>
          <p:cNvSpPr>
            <a:spLocks noGrp="1"/>
          </p:cNvSpPr>
          <p:nvPr>
            <p:ph type="ftr" sz="quarter" idx="13"/>
          </p:nvPr>
        </p:nvSpPr>
        <p:spPr>
          <a:xfrm>
            <a:off x="6361112" y="802093"/>
            <a:ext cx="5262562" cy="365125"/>
          </a:xfrm>
          <a:prstGeom prst="rect">
            <a:avLst/>
          </a:prstGeom>
        </p:spPr>
        <p:txBody>
          <a:bodyPr lIns="0" tIns="0" rIns="0" bIns="0" anchor="b" anchorCtr="0"/>
          <a:lstStyle>
            <a:lvl1pPr algn="r">
              <a:defRPr lang="hu-HU" sz="1200" dirty="0">
                <a:solidFill>
                  <a:srgbClr val="1B213E"/>
                </a:solidFill>
                <a:latin typeface="Arial" panose="020B0604020202020204" pitchFamily="34" charset="0"/>
                <a:cs typeface="Arial" panose="020B0604020202020204" pitchFamily="34" charset="0"/>
              </a:defRPr>
            </a:lvl1pPr>
          </a:lstStyle>
          <a:p>
            <a:r>
              <a:rPr lang="en-US" dirty="0"/>
              <a:t>Header</a:t>
            </a:r>
            <a:endParaRPr lang="hu-HU" dirty="0"/>
          </a:p>
        </p:txBody>
      </p:sp>
      <p:sp>
        <p:nvSpPr>
          <p:cNvPr id="9" name="Date Placeholder 3">
            <a:extLst>
              <a:ext uri="{FF2B5EF4-FFF2-40B4-BE49-F238E27FC236}">
                <a16:creationId xmlns:a16="http://schemas.microsoft.com/office/drawing/2014/main" id="{4D8DD7D2-2687-493B-8556-FBFA35FA395B}"/>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2E3B2AA8-89B5-4212-8DD8-FA9CB978D898}" type="datetime3">
              <a:rPr lang="en-US" smtClean="0"/>
              <a:t>24 February 2021</a:t>
            </a:fld>
            <a:endParaRPr lang="hu-HU" dirty="0"/>
          </a:p>
        </p:txBody>
      </p:sp>
    </p:spTree>
    <p:extLst>
      <p:ext uri="{BB962C8B-B14F-4D97-AF65-F5344CB8AC3E}">
        <p14:creationId xmlns:p14="http://schemas.microsoft.com/office/powerpoint/2010/main" val="16987319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émaelválasztó 2">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5521EF57-C42D-4AD7-96B5-BBCD9FF22513}"/>
              </a:ext>
            </a:extLst>
          </p:cNvPr>
          <p:cNvPicPr>
            <a:picLocks noChangeAspect="1"/>
          </p:cNvPicPr>
          <p:nvPr userDrawn="1"/>
        </p:nvPicPr>
        <p:blipFill>
          <a:blip r:embed="rId2"/>
          <a:stretch>
            <a:fillRect/>
          </a:stretch>
        </p:blipFill>
        <p:spPr>
          <a:xfrm rot="18900000">
            <a:off x="8612223" y="3585940"/>
            <a:ext cx="2544996" cy="2544996"/>
          </a:xfrm>
          <a:prstGeom prst="rect">
            <a:avLst/>
          </a:prstGeom>
        </p:spPr>
      </p:pic>
      <p:sp>
        <p:nvSpPr>
          <p:cNvPr id="14" name="Title 1">
            <a:extLst>
              <a:ext uri="{FF2B5EF4-FFF2-40B4-BE49-F238E27FC236}">
                <a16:creationId xmlns:a16="http://schemas.microsoft.com/office/drawing/2014/main" id="{EAA0E2B3-C33F-44BF-BD24-838C7225A4CC}"/>
              </a:ext>
            </a:extLst>
          </p:cNvPr>
          <p:cNvSpPr>
            <a:spLocks noGrp="1"/>
          </p:cNvSpPr>
          <p:nvPr>
            <p:ph type="ctrTitle" hasCustomPrompt="1"/>
          </p:nvPr>
        </p:nvSpPr>
        <p:spPr>
          <a:xfrm>
            <a:off x="531814" y="1557353"/>
            <a:ext cx="11096623" cy="1871647"/>
          </a:xfrm>
          <a:prstGeom prst="rect">
            <a:avLst/>
          </a:prstGeom>
        </p:spPr>
        <p:txBody>
          <a:bodyPr lIns="0" tIns="0" rIns="0" bIns="0" anchor="t" anchorCtr="0"/>
          <a:lstStyle>
            <a:lvl1pPr algn="l">
              <a:lnSpc>
                <a:spcPct val="100000"/>
              </a:lnSpc>
              <a:defRPr sz="4400" b="1">
                <a:solidFill>
                  <a:srgbClr val="1B213E"/>
                </a:solidFill>
                <a:latin typeface="Georgia" panose="02040502050405020303" pitchFamily="18" charset="0"/>
              </a:defRPr>
            </a:lvl1pPr>
          </a:lstStyle>
          <a:p>
            <a:r>
              <a:rPr lang="en-US" dirty="0"/>
              <a:t>Georgia 44 </a:t>
            </a:r>
            <a:r>
              <a:rPr lang="en-US" dirty="0" err="1"/>
              <a:t>pt</a:t>
            </a:r>
            <a:endParaRPr lang="hu-HU" dirty="0"/>
          </a:p>
        </p:txBody>
      </p:sp>
      <p:sp>
        <p:nvSpPr>
          <p:cNvPr id="11" name="Subtitle 2">
            <a:extLst>
              <a:ext uri="{FF2B5EF4-FFF2-40B4-BE49-F238E27FC236}">
                <a16:creationId xmlns:a16="http://schemas.microsoft.com/office/drawing/2014/main" id="{A12A0EB8-6C6A-462B-B007-E47F92C7118B}"/>
              </a:ext>
            </a:extLst>
          </p:cNvPr>
          <p:cNvSpPr>
            <a:spLocks noGrp="1"/>
          </p:cNvSpPr>
          <p:nvPr>
            <p:ph type="subTitle" idx="1" hasCustomPrompt="1"/>
          </p:nvPr>
        </p:nvSpPr>
        <p:spPr>
          <a:xfrm>
            <a:off x="1027113" y="3455504"/>
            <a:ext cx="7431088" cy="704195"/>
          </a:xfrm>
          <a:prstGeom prst="rect">
            <a:avLst/>
          </a:prstGeom>
        </p:spPr>
        <p:txBody>
          <a:bodyPr lIns="0" tIns="0" rIns="0" bIns="0" anchor="t" anchorCtr="0"/>
          <a:lstStyle>
            <a:lvl1pPr marL="0" indent="0" algn="l">
              <a:lnSpc>
                <a:spcPct val="100000"/>
              </a:lnSpc>
              <a:spcBef>
                <a:spcPts val="0"/>
              </a:spcBef>
              <a:buNone/>
              <a:defRPr sz="41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err="1"/>
              <a:t>Arial</a:t>
            </a:r>
            <a:r>
              <a:rPr lang="hu-HU" dirty="0"/>
              <a:t> 41 </a:t>
            </a:r>
            <a:r>
              <a:rPr lang="hu-HU" dirty="0" err="1"/>
              <a:t>pt</a:t>
            </a:r>
            <a:endParaRPr lang="hu-HU" dirty="0"/>
          </a:p>
        </p:txBody>
      </p:sp>
      <p:sp>
        <p:nvSpPr>
          <p:cNvPr id="10" name="Date Placeholder 3">
            <a:extLst>
              <a:ext uri="{FF2B5EF4-FFF2-40B4-BE49-F238E27FC236}">
                <a16:creationId xmlns:a16="http://schemas.microsoft.com/office/drawing/2014/main" id="{D07BBF8D-59B5-4E98-9412-4127A4631EE5}"/>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FA0FD362-F193-4210-BF89-48DFFBB39316}" type="datetime3">
              <a:rPr lang="en-US" smtClean="0"/>
              <a:t>24 February 2021</a:t>
            </a:fld>
            <a:endParaRPr lang="hu-HU" dirty="0"/>
          </a:p>
        </p:txBody>
      </p:sp>
    </p:spTree>
    <p:extLst>
      <p:ext uri="{BB962C8B-B14F-4D97-AF65-F5344CB8AC3E}">
        <p14:creationId xmlns:p14="http://schemas.microsoft.com/office/powerpoint/2010/main" val="17766254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áblázat címsorral">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2DC0E1FB-9F2D-4811-A96C-534D0AA86598}"/>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A203C"/>
                </a:solidFill>
                <a:latin typeface="Arial" panose="020B0604020202020204" pitchFamily="34" charset="0"/>
                <a:cs typeface="Arial" panose="020B0604020202020204" pitchFamily="34" charset="0"/>
              </a:defRPr>
            </a:lvl1pPr>
          </a:lstStyle>
          <a:p>
            <a:fld id="{7EC27B19-7A5F-482F-9F0E-94F4BC25EB0C}" type="datetime3">
              <a:rPr lang="en-US" smtClean="0"/>
              <a:t>24 February 2021</a:t>
            </a:fld>
            <a:endParaRPr lang="hu-HU" sz="900" dirty="0"/>
          </a:p>
        </p:txBody>
      </p:sp>
      <p:sp>
        <p:nvSpPr>
          <p:cNvPr id="11" name="Title 1">
            <a:extLst>
              <a:ext uri="{FF2B5EF4-FFF2-40B4-BE49-F238E27FC236}">
                <a16:creationId xmlns:a16="http://schemas.microsoft.com/office/drawing/2014/main" id="{B0A8CFB2-0A32-4B7E-B213-8848076C9BF3}"/>
              </a:ext>
            </a:extLst>
          </p:cNvPr>
          <p:cNvSpPr>
            <a:spLocks noGrp="1"/>
          </p:cNvSpPr>
          <p:nvPr>
            <p:ph type="ctrTitle" hasCustomPrompt="1"/>
          </p:nvPr>
        </p:nvSpPr>
        <p:spPr>
          <a:xfrm>
            <a:off x="531813" y="1583728"/>
            <a:ext cx="11091861" cy="697690"/>
          </a:xfrm>
          <a:prstGeom prst="rect">
            <a:avLst/>
          </a:prstGeom>
        </p:spPr>
        <p:txBody>
          <a:bodyPr lIns="0" tIns="0" rIns="0" bIns="0" anchor="t" anchorCtr="0"/>
          <a:lstStyle>
            <a:lvl1pPr algn="l">
              <a:lnSpc>
                <a:spcPct val="100000"/>
              </a:lnSpc>
              <a:defRPr sz="3600" b="1">
                <a:solidFill>
                  <a:srgbClr val="1B213E"/>
                </a:solidFill>
                <a:latin typeface="Georgia" panose="02040502050405020303" pitchFamily="18" charset="0"/>
              </a:defRPr>
            </a:lvl1pPr>
          </a:lstStyle>
          <a:p>
            <a:r>
              <a:rPr lang="hu-HU" dirty="0"/>
              <a:t>Georgia </a:t>
            </a:r>
            <a:r>
              <a:rPr lang="en-US" dirty="0"/>
              <a:t>36</a:t>
            </a:r>
            <a:r>
              <a:rPr lang="hu-HU" dirty="0"/>
              <a:t> </a:t>
            </a:r>
            <a:r>
              <a:rPr lang="hu-HU" dirty="0" err="1"/>
              <a:t>pt</a:t>
            </a:r>
            <a:endParaRPr lang="hu-HU" dirty="0"/>
          </a:p>
        </p:txBody>
      </p:sp>
      <p:sp>
        <p:nvSpPr>
          <p:cNvPr id="12" name="Subtitle 2">
            <a:extLst>
              <a:ext uri="{FF2B5EF4-FFF2-40B4-BE49-F238E27FC236}">
                <a16:creationId xmlns:a16="http://schemas.microsoft.com/office/drawing/2014/main" id="{DC17FD9B-1798-49C4-9CA2-B35C8CC1507A}"/>
              </a:ext>
            </a:extLst>
          </p:cNvPr>
          <p:cNvSpPr>
            <a:spLocks noGrp="1"/>
          </p:cNvSpPr>
          <p:nvPr>
            <p:ph type="subTitle" idx="1" hasCustomPrompt="1"/>
          </p:nvPr>
        </p:nvSpPr>
        <p:spPr>
          <a:xfrm>
            <a:off x="1027112" y="2498346"/>
            <a:ext cx="10596563" cy="427404"/>
          </a:xfrm>
          <a:prstGeom prst="rect">
            <a:avLst/>
          </a:prstGeom>
        </p:spPr>
        <p:txBody>
          <a:bodyPr lIns="0" tIns="0" rIns="0" bIns="0" anchor="b" anchorCtr="0"/>
          <a:lstStyle>
            <a:lvl1pPr marL="0" indent="0" algn="l">
              <a:lnSpc>
                <a:spcPct val="100000"/>
              </a:lnSpc>
              <a:spcBef>
                <a:spcPts val="0"/>
              </a:spcBef>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err="1"/>
              <a:t>Arial</a:t>
            </a:r>
            <a:r>
              <a:rPr lang="hu-HU" dirty="0"/>
              <a:t> 24 </a:t>
            </a:r>
            <a:r>
              <a:rPr lang="hu-HU" dirty="0" err="1"/>
              <a:t>pt</a:t>
            </a:r>
            <a:endParaRPr lang="hu-HU" dirty="0"/>
          </a:p>
        </p:txBody>
      </p:sp>
      <p:sp>
        <p:nvSpPr>
          <p:cNvPr id="5" name="Táblázat helye 4">
            <a:extLst>
              <a:ext uri="{FF2B5EF4-FFF2-40B4-BE49-F238E27FC236}">
                <a16:creationId xmlns:a16="http://schemas.microsoft.com/office/drawing/2014/main" id="{88AF4310-F95F-4C93-9067-630145493233}"/>
              </a:ext>
            </a:extLst>
          </p:cNvPr>
          <p:cNvSpPr>
            <a:spLocks noGrp="1"/>
          </p:cNvSpPr>
          <p:nvPr>
            <p:ph type="tbl" sz="quarter" idx="14"/>
          </p:nvPr>
        </p:nvSpPr>
        <p:spPr>
          <a:xfrm>
            <a:off x="1042989" y="3429000"/>
            <a:ext cx="3167062" cy="2844800"/>
          </a:xfrm>
          <a:prstGeom prst="rect">
            <a:avLst/>
          </a:prstGeom>
        </p:spPr>
        <p:txBody>
          <a:bodyPr lIns="0" tIns="0" rIns="0" bIns="0"/>
          <a:lstStyle>
            <a:lvl1pPr>
              <a:lnSpc>
                <a:spcPct val="100000"/>
              </a:lnSpc>
              <a:buNone/>
              <a:defRPr>
                <a:solidFill>
                  <a:srgbClr val="1B213E"/>
                </a:solidFill>
                <a:latin typeface="Arial" panose="020B0604020202020204" pitchFamily="34" charset="0"/>
                <a:cs typeface="Arial" panose="020B0604020202020204" pitchFamily="34" charset="0"/>
              </a:defRPr>
            </a:lvl1pPr>
          </a:lstStyle>
          <a:p>
            <a:pPr marL="0" algn="l" rtl="0" eaLnBrk="1" fontAlgn="t" latinLnBrk="0" hangingPunct="1">
              <a:spcBef>
                <a:spcPts val="0"/>
              </a:spcBef>
              <a:spcAft>
                <a:spcPts val="0"/>
              </a:spcAft>
            </a:pPr>
            <a:endParaRPr lang="hu-HU" sz="1800" b="0" i="0" u="none" strike="noStrike" dirty="0">
              <a:effectLst/>
              <a:latin typeface="Arial" panose="020B0604020202020204" pitchFamily="34" charset="0"/>
            </a:endParaRPr>
          </a:p>
        </p:txBody>
      </p:sp>
      <p:sp>
        <p:nvSpPr>
          <p:cNvPr id="7" name="Táblázat helye 4">
            <a:extLst>
              <a:ext uri="{FF2B5EF4-FFF2-40B4-BE49-F238E27FC236}">
                <a16:creationId xmlns:a16="http://schemas.microsoft.com/office/drawing/2014/main" id="{56DF7C02-8FD7-40FB-879A-A227E0F83B6C}"/>
              </a:ext>
            </a:extLst>
          </p:cNvPr>
          <p:cNvSpPr>
            <a:spLocks noGrp="1"/>
          </p:cNvSpPr>
          <p:nvPr>
            <p:ph type="tbl" sz="quarter" idx="15"/>
          </p:nvPr>
        </p:nvSpPr>
        <p:spPr>
          <a:xfrm>
            <a:off x="4750594" y="3429000"/>
            <a:ext cx="3167062" cy="2844800"/>
          </a:xfrm>
          <a:prstGeom prst="rect">
            <a:avLst/>
          </a:prstGeom>
        </p:spPr>
        <p:txBody>
          <a:bodyPr lIns="0" tIns="0" rIns="0" bIns="0"/>
          <a:lstStyle>
            <a:lvl1pPr>
              <a:lnSpc>
                <a:spcPct val="100000"/>
              </a:lnSpc>
              <a:buNone/>
              <a:defRPr>
                <a:solidFill>
                  <a:srgbClr val="1B213E"/>
                </a:solidFill>
                <a:latin typeface="Arial" panose="020B0604020202020204" pitchFamily="34" charset="0"/>
                <a:cs typeface="Arial" panose="020B0604020202020204" pitchFamily="34" charset="0"/>
              </a:defRPr>
            </a:lvl1pPr>
          </a:lstStyle>
          <a:p>
            <a:pPr marL="0" algn="l" rtl="0" eaLnBrk="1" fontAlgn="t" latinLnBrk="0" hangingPunct="1">
              <a:spcBef>
                <a:spcPts val="0"/>
              </a:spcBef>
              <a:spcAft>
                <a:spcPts val="0"/>
              </a:spcAft>
            </a:pPr>
            <a:endParaRPr lang="hu-HU" sz="1800" b="0" i="0" u="none" strike="noStrike" dirty="0">
              <a:effectLst/>
              <a:latin typeface="Arial" panose="020B0604020202020204" pitchFamily="34" charset="0"/>
            </a:endParaRPr>
          </a:p>
        </p:txBody>
      </p:sp>
      <p:sp>
        <p:nvSpPr>
          <p:cNvPr id="8" name="Táblázat helye 4">
            <a:extLst>
              <a:ext uri="{FF2B5EF4-FFF2-40B4-BE49-F238E27FC236}">
                <a16:creationId xmlns:a16="http://schemas.microsoft.com/office/drawing/2014/main" id="{1CF11DCE-B672-4869-B6C0-0AB8B8F546E4}"/>
              </a:ext>
            </a:extLst>
          </p:cNvPr>
          <p:cNvSpPr>
            <a:spLocks noGrp="1"/>
          </p:cNvSpPr>
          <p:nvPr>
            <p:ph type="tbl" sz="quarter" idx="16"/>
          </p:nvPr>
        </p:nvSpPr>
        <p:spPr>
          <a:xfrm>
            <a:off x="8458200" y="3429000"/>
            <a:ext cx="3167062" cy="2844800"/>
          </a:xfrm>
          <a:prstGeom prst="rect">
            <a:avLst/>
          </a:prstGeom>
        </p:spPr>
        <p:txBody>
          <a:bodyPr lIns="0" tIns="0" rIns="0" bIns="0"/>
          <a:lstStyle>
            <a:lvl1pPr>
              <a:lnSpc>
                <a:spcPct val="100000"/>
              </a:lnSpc>
              <a:buNone/>
              <a:defRPr>
                <a:solidFill>
                  <a:srgbClr val="1B213E"/>
                </a:solidFill>
                <a:latin typeface="Arial" panose="020B0604020202020204" pitchFamily="34" charset="0"/>
                <a:cs typeface="Arial" panose="020B0604020202020204" pitchFamily="34" charset="0"/>
              </a:defRPr>
            </a:lvl1pPr>
          </a:lstStyle>
          <a:p>
            <a:pPr marL="0" algn="l" rtl="0" eaLnBrk="1" fontAlgn="t" latinLnBrk="0" hangingPunct="1">
              <a:spcBef>
                <a:spcPts val="0"/>
              </a:spcBef>
              <a:spcAft>
                <a:spcPts val="0"/>
              </a:spcAft>
            </a:pPr>
            <a:endParaRPr lang="hu-HU" sz="1800" b="0" i="0" u="none" strike="noStrike" dirty="0">
              <a:effectLst/>
              <a:latin typeface="Arial" panose="020B0604020202020204" pitchFamily="34" charset="0"/>
            </a:endParaRPr>
          </a:p>
        </p:txBody>
      </p:sp>
    </p:spTree>
    <p:extLst>
      <p:ext uri="{BB962C8B-B14F-4D97-AF65-F5344CB8AC3E}">
        <p14:creationId xmlns:p14="http://schemas.microsoft.com/office/powerpoint/2010/main" val="43173683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áblázat oldal">
    <p:spTree>
      <p:nvGrpSpPr>
        <p:cNvPr id="1" name=""/>
        <p:cNvGrpSpPr/>
        <p:nvPr/>
      </p:nvGrpSpPr>
      <p:grpSpPr>
        <a:xfrm>
          <a:off x="0" y="0"/>
          <a:ext cx="0" cy="0"/>
          <a:chOff x="0" y="0"/>
          <a:chExt cx="0" cy="0"/>
        </a:xfrm>
      </p:grpSpPr>
      <p:sp>
        <p:nvSpPr>
          <p:cNvPr id="19" name="Footer Placeholder 7">
            <a:extLst>
              <a:ext uri="{FF2B5EF4-FFF2-40B4-BE49-F238E27FC236}">
                <a16:creationId xmlns:a16="http://schemas.microsoft.com/office/drawing/2014/main" id="{32C0B078-11E6-4C76-B9A6-2E3797304E45}"/>
              </a:ext>
            </a:extLst>
          </p:cNvPr>
          <p:cNvSpPr>
            <a:spLocks noGrp="1"/>
          </p:cNvSpPr>
          <p:nvPr>
            <p:ph type="ftr" sz="quarter" idx="13"/>
          </p:nvPr>
        </p:nvSpPr>
        <p:spPr>
          <a:xfrm>
            <a:off x="6361112" y="802093"/>
            <a:ext cx="5262562" cy="365125"/>
          </a:xfrm>
          <a:prstGeom prst="rect">
            <a:avLst/>
          </a:prstGeom>
        </p:spPr>
        <p:txBody>
          <a:bodyPr lIns="0" tIns="0" rIns="0" bIns="0" anchor="b" anchorCtr="0"/>
          <a:lstStyle>
            <a:lvl1pPr algn="r">
              <a:defRPr lang="hu-HU" sz="1200" dirty="0">
                <a:solidFill>
                  <a:srgbClr val="1A203C"/>
                </a:solidFill>
                <a:latin typeface="Arial" panose="020B0604020202020204" pitchFamily="34" charset="0"/>
                <a:cs typeface="Arial" panose="020B0604020202020204" pitchFamily="34" charset="0"/>
              </a:defRPr>
            </a:lvl1pPr>
          </a:lstStyle>
          <a:p>
            <a:r>
              <a:rPr lang="en-US" dirty="0"/>
              <a:t>Header</a:t>
            </a:r>
            <a:endParaRPr lang="hu-HU" sz="1200" dirty="0"/>
          </a:p>
        </p:txBody>
      </p:sp>
      <p:sp>
        <p:nvSpPr>
          <p:cNvPr id="6" name="Date Placeholder 3">
            <a:extLst>
              <a:ext uri="{FF2B5EF4-FFF2-40B4-BE49-F238E27FC236}">
                <a16:creationId xmlns:a16="http://schemas.microsoft.com/office/drawing/2014/main" id="{2DC0E1FB-9F2D-4811-A96C-534D0AA86598}"/>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A203C"/>
                </a:solidFill>
                <a:latin typeface="Arial" panose="020B0604020202020204" pitchFamily="34" charset="0"/>
                <a:cs typeface="Arial" panose="020B0604020202020204" pitchFamily="34" charset="0"/>
              </a:defRPr>
            </a:lvl1pPr>
          </a:lstStyle>
          <a:p>
            <a:fld id="{7AA05D56-5E60-4AC1-B23E-BC39947680DD}" type="datetime3">
              <a:rPr lang="en-US" smtClean="0"/>
              <a:t>24 February 2021</a:t>
            </a:fld>
            <a:endParaRPr lang="hu-HU" sz="900" dirty="0"/>
          </a:p>
        </p:txBody>
      </p:sp>
      <p:sp>
        <p:nvSpPr>
          <p:cNvPr id="5" name="Táblázat helye 4">
            <a:extLst>
              <a:ext uri="{FF2B5EF4-FFF2-40B4-BE49-F238E27FC236}">
                <a16:creationId xmlns:a16="http://schemas.microsoft.com/office/drawing/2014/main" id="{56A17600-A856-4B9E-AF11-ED721008296F}"/>
              </a:ext>
            </a:extLst>
          </p:cNvPr>
          <p:cNvSpPr>
            <a:spLocks noGrp="1"/>
          </p:cNvSpPr>
          <p:nvPr>
            <p:ph type="tbl" sz="quarter" idx="14"/>
          </p:nvPr>
        </p:nvSpPr>
        <p:spPr>
          <a:xfrm>
            <a:off x="1042988" y="1709738"/>
            <a:ext cx="10580687" cy="4564062"/>
          </a:xfrm>
          <a:prstGeom prst="rect">
            <a:avLst/>
          </a:prstGeom>
        </p:spPr>
        <p:txBody>
          <a:bodyPr lIns="0" tIns="0" rIns="0" bIns="0"/>
          <a:lstStyle>
            <a:lvl1pPr>
              <a:lnSpc>
                <a:spcPct val="100000"/>
              </a:lnSpc>
              <a:buNone/>
              <a:defRPr>
                <a:solidFill>
                  <a:srgbClr val="1B213E"/>
                </a:solidFill>
                <a:latin typeface="Arial" panose="020B0604020202020204" pitchFamily="34" charset="0"/>
                <a:cs typeface="Arial" panose="020B0604020202020204" pitchFamily="34" charset="0"/>
              </a:defRPr>
            </a:lvl1pPr>
          </a:lstStyle>
          <a:p>
            <a:pPr marL="0" algn="l" rtl="0" eaLnBrk="1" fontAlgn="t" latinLnBrk="0" hangingPunct="1">
              <a:spcBef>
                <a:spcPts val="0"/>
              </a:spcBef>
              <a:spcAft>
                <a:spcPts val="0"/>
              </a:spcAft>
            </a:pPr>
            <a:endParaRPr lang="hu-HU" sz="1800" b="0" i="0" u="none" strike="noStrike" dirty="0">
              <a:effectLst/>
              <a:latin typeface="Arial" panose="020B0604020202020204" pitchFamily="34" charset="0"/>
            </a:endParaRPr>
          </a:p>
        </p:txBody>
      </p:sp>
    </p:spTree>
    <p:extLst>
      <p:ext uri="{BB962C8B-B14F-4D97-AF65-F5344CB8AC3E}">
        <p14:creationId xmlns:p14="http://schemas.microsoft.com/office/powerpoint/2010/main" val="36623229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Üres oldal">
    <p:spTree>
      <p:nvGrpSpPr>
        <p:cNvPr id="1" name=""/>
        <p:cNvGrpSpPr/>
        <p:nvPr/>
      </p:nvGrpSpPr>
      <p:grpSpPr>
        <a:xfrm>
          <a:off x="0" y="0"/>
          <a:ext cx="0" cy="0"/>
          <a:chOff x="0" y="0"/>
          <a:chExt cx="0" cy="0"/>
        </a:xfrm>
      </p:grpSpPr>
      <p:sp>
        <p:nvSpPr>
          <p:cNvPr id="19" name="Footer Placeholder 7">
            <a:extLst>
              <a:ext uri="{FF2B5EF4-FFF2-40B4-BE49-F238E27FC236}">
                <a16:creationId xmlns:a16="http://schemas.microsoft.com/office/drawing/2014/main" id="{32C0B078-11E6-4C76-B9A6-2E3797304E45}"/>
              </a:ext>
            </a:extLst>
          </p:cNvPr>
          <p:cNvSpPr>
            <a:spLocks noGrp="1"/>
          </p:cNvSpPr>
          <p:nvPr>
            <p:ph type="ftr" sz="quarter" idx="13"/>
          </p:nvPr>
        </p:nvSpPr>
        <p:spPr>
          <a:xfrm>
            <a:off x="6361112" y="802093"/>
            <a:ext cx="5262562" cy="365125"/>
          </a:xfrm>
          <a:prstGeom prst="rect">
            <a:avLst/>
          </a:prstGeom>
        </p:spPr>
        <p:txBody>
          <a:bodyPr lIns="0" tIns="0" rIns="0" bIns="0" anchor="b" anchorCtr="0"/>
          <a:lstStyle>
            <a:lvl1pPr algn="r">
              <a:defRPr lang="hu-HU" sz="1200" dirty="0">
                <a:solidFill>
                  <a:srgbClr val="1A203C"/>
                </a:solidFill>
                <a:latin typeface="Arial" panose="020B0604020202020204" pitchFamily="34" charset="0"/>
                <a:cs typeface="Arial" panose="020B0604020202020204" pitchFamily="34" charset="0"/>
              </a:defRPr>
            </a:lvl1pPr>
          </a:lstStyle>
          <a:p>
            <a:r>
              <a:rPr lang="en-US" dirty="0"/>
              <a:t>Header</a:t>
            </a:r>
            <a:endParaRPr lang="hu-HU" sz="1200" dirty="0"/>
          </a:p>
        </p:txBody>
      </p:sp>
      <p:sp>
        <p:nvSpPr>
          <p:cNvPr id="6" name="Date Placeholder 3">
            <a:extLst>
              <a:ext uri="{FF2B5EF4-FFF2-40B4-BE49-F238E27FC236}">
                <a16:creationId xmlns:a16="http://schemas.microsoft.com/office/drawing/2014/main" id="{2DC0E1FB-9F2D-4811-A96C-534D0AA86598}"/>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A203C"/>
                </a:solidFill>
                <a:latin typeface="Arial" panose="020B0604020202020204" pitchFamily="34" charset="0"/>
                <a:cs typeface="Arial" panose="020B0604020202020204" pitchFamily="34" charset="0"/>
              </a:defRPr>
            </a:lvl1pPr>
          </a:lstStyle>
          <a:p>
            <a:fld id="{0CBCA46A-DF7F-4ADC-9A59-3E3C63A7E917}" type="datetime3">
              <a:rPr lang="en-US" smtClean="0"/>
              <a:t>24 February 2021</a:t>
            </a:fld>
            <a:endParaRPr lang="hu-HU" sz="900" dirty="0"/>
          </a:p>
        </p:txBody>
      </p:sp>
    </p:spTree>
    <p:extLst>
      <p:ext uri="{BB962C8B-B14F-4D97-AF65-F5344CB8AC3E}">
        <p14:creationId xmlns:p14="http://schemas.microsoft.com/office/powerpoint/2010/main" val="19507699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hank you for your attention! 1">
    <p:spTree>
      <p:nvGrpSpPr>
        <p:cNvPr id="1" name=""/>
        <p:cNvGrpSpPr/>
        <p:nvPr/>
      </p:nvGrpSpPr>
      <p:grpSpPr>
        <a:xfrm>
          <a:off x="0" y="0"/>
          <a:ext cx="0" cy="0"/>
          <a:chOff x="0" y="0"/>
          <a:chExt cx="0" cy="0"/>
        </a:xfrm>
      </p:grpSpPr>
      <p:pic>
        <p:nvPicPr>
          <p:cNvPr id="3" name="Ábra 2">
            <a:extLst>
              <a:ext uri="{FF2B5EF4-FFF2-40B4-BE49-F238E27FC236}">
                <a16:creationId xmlns:a16="http://schemas.microsoft.com/office/drawing/2014/main" id="{E8EA9C32-3B89-4F10-845D-9C1A9BD4E1B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1514" y="1114422"/>
            <a:ext cx="5694362" cy="8134803"/>
          </a:xfrm>
          <a:prstGeom prst="rect">
            <a:avLst/>
          </a:prstGeom>
        </p:spPr>
      </p:pic>
      <p:sp>
        <p:nvSpPr>
          <p:cNvPr id="2" name="Title 1">
            <a:extLst>
              <a:ext uri="{FF2B5EF4-FFF2-40B4-BE49-F238E27FC236}">
                <a16:creationId xmlns:a16="http://schemas.microsoft.com/office/drawing/2014/main" id="{7FD97B81-BBBA-465A-B069-4A463C52D1B6}"/>
              </a:ext>
            </a:extLst>
          </p:cNvPr>
          <p:cNvSpPr txBox="1">
            <a:spLocks/>
          </p:cNvSpPr>
          <p:nvPr userDrawn="1"/>
        </p:nvSpPr>
        <p:spPr>
          <a:xfrm>
            <a:off x="6365876" y="2141693"/>
            <a:ext cx="5841204" cy="761982"/>
          </a:xfrm>
          <a:prstGeom prst="rect">
            <a:avLst/>
          </a:prstGeom>
        </p:spPr>
        <p:txBody>
          <a:bodyPr lIns="0" tIns="0" rIns="0" bIns="0" anchor="t" anchorCtr="0"/>
          <a:lstStyle>
            <a:lvl1pPr algn="l" defTabSz="914400" rtl="0" eaLnBrk="1" latinLnBrk="0" hangingPunct="1">
              <a:lnSpc>
                <a:spcPct val="100000"/>
              </a:lnSpc>
              <a:spcBef>
                <a:spcPct val="0"/>
              </a:spcBef>
              <a:buNone/>
              <a:defRPr sz="6400" b="1" kern="6600" baseline="0">
                <a:solidFill>
                  <a:srgbClr val="1B213E"/>
                </a:solidFill>
                <a:latin typeface="Georgia" panose="02040502050405020303" pitchFamily="18" charset="0"/>
                <a:ea typeface="+mj-ea"/>
                <a:cs typeface="+mj-cs"/>
              </a:defRPr>
            </a:lvl1pPr>
          </a:lstStyle>
          <a:p>
            <a:pPr>
              <a:defRPr/>
            </a:pPr>
            <a:r>
              <a:rPr lang="en-US" sz="4400" dirty="0"/>
              <a:t>Thank you </a:t>
            </a:r>
            <a:endParaRPr lang="hu-HU" sz="4400" dirty="0"/>
          </a:p>
          <a:p>
            <a:pPr>
              <a:defRPr/>
            </a:pPr>
            <a:r>
              <a:rPr lang="en-US" sz="4400" dirty="0"/>
              <a:t>for your attention</a:t>
            </a:r>
            <a:r>
              <a:rPr lang="hu-HU" sz="4400" dirty="0"/>
              <a:t>!</a:t>
            </a:r>
          </a:p>
        </p:txBody>
      </p:sp>
      <p:sp>
        <p:nvSpPr>
          <p:cNvPr id="7" name="Text Placeholder 3">
            <a:extLst>
              <a:ext uri="{FF2B5EF4-FFF2-40B4-BE49-F238E27FC236}">
                <a16:creationId xmlns:a16="http://schemas.microsoft.com/office/drawing/2014/main" id="{F36E8676-952E-493B-BE45-89E69E302FC1}"/>
              </a:ext>
            </a:extLst>
          </p:cNvPr>
          <p:cNvSpPr>
            <a:spLocks noGrp="1"/>
          </p:cNvSpPr>
          <p:nvPr>
            <p:ph type="body" sz="half" idx="2" hasCustomPrompt="1"/>
          </p:nvPr>
        </p:nvSpPr>
        <p:spPr>
          <a:xfrm>
            <a:off x="6365876" y="5910442"/>
            <a:ext cx="5257799" cy="418230"/>
          </a:xfrm>
          <a:prstGeom prst="rect">
            <a:avLst/>
          </a:prstGeom>
        </p:spPr>
        <p:txBody>
          <a:bodyPr lIns="0" tIns="0" rIns="0" bIns="0" anchor="b" anchorCtr="0"/>
          <a:lstStyle>
            <a:lvl1pPr marL="0" indent="0">
              <a:lnSpc>
                <a:spcPct val="100000"/>
              </a:lnSpc>
              <a:spcBef>
                <a:spcPts val="0"/>
              </a:spcBef>
              <a:buNone/>
              <a:defRPr sz="18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hu-HU" dirty="0">
                <a:latin typeface="Muli" pitchFamily="2" charset="77"/>
                <a:hlinkClick r:id="rId4">
                  <a:extLst>
                    <a:ext uri="{A12FA001-AC4F-418D-AE19-62706E023703}">
                      <ahyp:hlinkClr xmlns:ahyp="http://schemas.microsoft.com/office/drawing/2018/hyperlinkcolor" val="tx"/>
                    </a:ext>
                  </a:extLst>
                </a:hlinkClick>
              </a:rPr>
              <a:t>xy.z@uni-corvinus.hu</a:t>
            </a:r>
            <a:endParaRPr lang="hu-HU" dirty="0">
              <a:latin typeface="Muli" pitchFamily="2" charset="77"/>
            </a:endParaRPr>
          </a:p>
        </p:txBody>
      </p:sp>
    </p:spTree>
    <p:extLst>
      <p:ext uri="{BB962C8B-B14F-4D97-AF65-F5344CB8AC3E}">
        <p14:creationId xmlns:p14="http://schemas.microsoft.com/office/powerpoint/2010/main" val="12829927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rvinus színséma 9 szín">
    <p:spTree>
      <p:nvGrpSpPr>
        <p:cNvPr id="1" name=""/>
        <p:cNvGrpSpPr/>
        <p:nvPr/>
      </p:nvGrpSpPr>
      <p:grpSpPr>
        <a:xfrm>
          <a:off x="0" y="0"/>
          <a:ext cx="0" cy="0"/>
          <a:chOff x="0" y="0"/>
          <a:chExt cx="0" cy="0"/>
        </a:xfrm>
      </p:grpSpPr>
      <p:sp>
        <p:nvSpPr>
          <p:cNvPr id="4" name="Szöveg helye 29">
            <a:extLst>
              <a:ext uri="{FF2B5EF4-FFF2-40B4-BE49-F238E27FC236}">
                <a16:creationId xmlns:a16="http://schemas.microsoft.com/office/drawing/2014/main" id="{B3A51A6E-BA40-41E4-9035-49E0B32CB69A}"/>
              </a:ext>
            </a:extLst>
          </p:cNvPr>
          <p:cNvSpPr>
            <a:spLocks noGrp="1"/>
          </p:cNvSpPr>
          <p:nvPr>
            <p:ph type="body" sz="half" idx="2" hasCustomPrompt="1"/>
          </p:nvPr>
        </p:nvSpPr>
        <p:spPr>
          <a:xfrm>
            <a:off x="1042987" y="3429000"/>
            <a:ext cx="4781551" cy="2844800"/>
          </a:xfrm>
          <a:prstGeom prst="rect">
            <a:avLst/>
          </a:prstGeom>
        </p:spPr>
        <p:txBody>
          <a:bodyPr lIns="0" tIns="0" rIns="0" bIns="0"/>
          <a:lstStyle>
            <a:lvl1pPr>
              <a:buFontTx/>
              <a:buNone/>
              <a:defRPr sz="1800">
                <a:latin typeface="Arial "/>
              </a:defRPr>
            </a:lvl1pPr>
          </a:lstStyle>
          <a:p>
            <a:pPr marL="0" indent="0"/>
            <a:r>
              <a:rPr lang="hu-HU" dirty="0"/>
              <a:t>A sablonban létrehoztunk egy </a:t>
            </a:r>
            <a:r>
              <a:rPr lang="hu-HU" b="1" dirty="0"/>
              <a:t>Corvinus színsémát</a:t>
            </a:r>
            <a:r>
              <a:rPr lang="hu-HU" dirty="0"/>
              <a:t> ezekből a színekből +a fehér szín. </a:t>
            </a:r>
          </a:p>
          <a:p>
            <a:pPr marL="0" indent="0"/>
            <a:endParaRPr lang="en-US" dirty="0"/>
          </a:p>
        </p:txBody>
      </p:sp>
      <p:sp>
        <p:nvSpPr>
          <p:cNvPr id="7" name="Rectangle 1">
            <a:extLst>
              <a:ext uri="{FF2B5EF4-FFF2-40B4-BE49-F238E27FC236}">
                <a16:creationId xmlns:a16="http://schemas.microsoft.com/office/drawing/2014/main" id="{43462E45-65F9-49AD-AA8B-15430070D2BD}"/>
              </a:ext>
            </a:extLst>
          </p:cNvPr>
          <p:cNvSpPr/>
          <p:nvPr userDrawn="1"/>
        </p:nvSpPr>
        <p:spPr>
          <a:xfrm>
            <a:off x="6367467" y="1714818"/>
            <a:ext cx="1344613" cy="1137920"/>
          </a:xfrm>
          <a:prstGeom prst="rect">
            <a:avLst/>
          </a:prstGeom>
          <a:solidFill>
            <a:srgbClr val="1B213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#1B213E</a:t>
            </a:r>
          </a:p>
          <a:p>
            <a:pPr marL="252000"/>
            <a:r>
              <a:rPr lang="hu-HU" sz="1400" dirty="0">
                <a:latin typeface="Arial" panose="020B0604020202020204" pitchFamily="34" charset="0"/>
                <a:cs typeface="Arial" panose="020B0604020202020204" pitchFamily="34" charset="0"/>
              </a:rPr>
              <a:t>R: 27</a:t>
            </a:r>
          </a:p>
          <a:p>
            <a:pPr marL="252000"/>
            <a:r>
              <a:rPr lang="hu-HU" sz="1400" dirty="0">
                <a:latin typeface="Arial" panose="020B0604020202020204" pitchFamily="34" charset="0"/>
                <a:cs typeface="Arial" panose="020B0604020202020204" pitchFamily="34" charset="0"/>
              </a:rPr>
              <a:t>G: 33</a:t>
            </a:r>
          </a:p>
          <a:p>
            <a:pPr marL="252000"/>
            <a:r>
              <a:rPr lang="hu-HU" sz="1400" dirty="0">
                <a:latin typeface="Arial" panose="020B0604020202020204" pitchFamily="34" charset="0"/>
                <a:cs typeface="Arial" panose="020B0604020202020204" pitchFamily="34" charset="0"/>
              </a:rPr>
              <a:t>B: 62</a:t>
            </a:r>
          </a:p>
        </p:txBody>
      </p:sp>
      <p:sp>
        <p:nvSpPr>
          <p:cNvPr id="8" name="Rectangle 10">
            <a:extLst>
              <a:ext uri="{FF2B5EF4-FFF2-40B4-BE49-F238E27FC236}">
                <a16:creationId xmlns:a16="http://schemas.microsoft.com/office/drawing/2014/main" id="{7C08E134-A677-4239-90B9-B9C6BEBFDC20}"/>
              </a:ext>
            </a:extLst>
          </p:cNvPr>
          <p:cNvSpPr/>
          <p:nvPr userDrawn="1"/>
        </p:nvSpPr>
        <p:spPr>
          <a:xfrm>
            <a:off x="6367465" y="2838133"/>
            <a:ext cx="1344613" cy="1137920"/>
          </a:xfrm>
          <a:prstGeom prst="rect">
            <a:avLst/>
          </a:prstGeom>
          <a:solidFill>
            <a:srgbClr val="4D4B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#4D4B66</a:t>
            </a:r>
          </a:p>
          <a:p>
            <a:pPr marL="252000"/>
            <a:r>
              <a:rPr lang="hu-HU" sz="1400" dirty="0">
                <a:latin typeface="Arial" panose="020B0604020202020204" pitchFamily="34" charset="0"/>
                <a:cs typeface="Arial" panose="020B0604020202020204" pitchFamily="34" charset="0"/>
              </a:rPr>
              <a:t>R: 77</a:t>
            </a:r>
          </a:p>
          <a:p>
            <a:pPr marL="252000"/>
            <a:r>
              <a:rPr lang="hu-HU" sz="1400" dirty="0">
                <a:latin typeface="Arial" panose="020B0604020202020204" pitchFamily="34" charset="0"/>
                <a:cs typeface="Arial" panose="020B0604020202020204" pitchFamily="34" charset="0"/>
              </a:rPr>
              <a:t>G: 75</a:t>
            </a:r>
          </a:p>
          <a:p>
            <a:pPr marL="252000"/>
            <a:r>
              <a:rPr lang="hu-HU" sz="1400" dirty="0">
                <a:latin typeface="Arial" panose="020B0604020202020204" pitchFamily="34" charset="0"/>
                <a:cs typeface="Arial" panose="020B0604020202020204" pitchFamily="34" charset="0"/>
              </a:rPr>
              <a:t>B: 102</a:t>
            </a:r>
          </a:p>
        </p:txBody>
      </p:sp>
      <p:sp>
        <p:nvSpPr>
          <p:cNvPr id="9" name="Rectangle 11">
            <a:extLst>
              <a:ext uri="{FF2B5EF4-FFF2-40B4-BE49-F238E27FC236}">
                <a16:creationId xmlns:a16="http://schemas.microsoft.com/office/drawing/2014/main" id="{555FC28D-891C-4908-9BBE-A24E08667F22}"/>
              </a:ext>
            </a:extLst>
          </p:cNvPr>
          <p:cNvSpPr/>
          <p:nvPr userDrawn="1"/>
        </p:nvSpPr>
        <p:spPr>
          <a:xfrm>
            <a:off x="6367464" y="3976053"/>
            <a:ext cx="1344613" cy="1137920"/>
          </a:xfrm>
          <a:prstGeom prst="rect">
            <a:avLst/>
          </a:prstGeom>
          <a:solidFill>
            <a:srgbClr val="78748A"/>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#78748A</a:t>
            </a:r>
          </a:p>
          <a:p>
            <a:pPr marL="252000"/>
            <a:r>
              <a:rPr lang="hu-HU" sz="1400" dirty="0">
                <a:latin typeface="Arial" panose="020B0604020202020204" pitchFamily="34" charset="0"/>
                <a:cs typeface="Arial" panose="020B0604020202020204" pitchFamily="34" charset="0"/>
              </a:rPr>
              <a:t>R: 120</a:t>
            </a:r>
          </a:p>
          <a:p>
            <a:pPr marL="252000"/>
            <a:r>
              <a:rPr lang="hu-HU" sz="1400" dirty="0">
                <a:latin typeface="Arial" panose="020B0604020202020204" pitchFamily="34" charset="0"/>
                <a:cs typeface="Arial" panose="020B0604020202020204" pitchFamily="34" charset="0"/>
              </a:rPr>
              <a:t>G: 116</a:t>
            </a:r>
          </a:p>
          <a:p>
            <a:pPr marL="252000"/>
            <a:r>
              <a:rPr lang="hu-HU" sz="1400" dirty="0">
                <a:latin typeface="Arial" panose="020B0604020202020204" pitchFamily="34" charset="0"/>
                <a:cs typeface="Arial" panose="020B0604020202020204" pitchFamily="34" charset="0"/>
              </a:rPr>
              <a:t>B: 138</a:t>
            </a:r>
          </a:p>
        </p:txBody>
      </p:sp>
      <p:sp>
        <p:nvSpPr>
          <p:cNvPr id="10" name="Rectangle 5">
            <a:extLst>
              <a:ext uri="{FF2B5EF4-FFF2-40B4-BE49-F238E27FC236}">
                <a16:creationId xmlns:a16="http://schemas.microsoft.com/office/drawing/2014/main" id="{09E8CE54-2A16-4026-A269-2BB435B43C26}"/>
              </a:ext>
            </a:extLst>
          </p:cNvPr>
          <p:cNvSpPr/>
          <p:nvPr userDrawn="1"/>
        </p:nvSpPr>
        <p:spPr>
          <a:xfrm>
            <a:off x="7712080" y="1714818"/>
            <a:ext cx="1346400" cy="1137920"/>
          </a:xfrm>
          <a:prstGeom prst="rect">
            <a:avLst/>
          </a:prstGeom>
          <a:solidFill>
            <a:srgbClr val="BF8F5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#BF8F55</a:t>
            </a:r>
          </a:p>
          <a:p>
            <a:pPr marL="252000"/>
            <a:r>
              <a:rPr lang="hu-HU" sz="1400" dirty="0">
                <a:latin typeface="Arial" panose="020B0604020202020204" pitchFamily="34" charset="0"/>
                <a:cs typeface="Arial" panose="020B0604020202020204" pitchFamily="34" charset="0"/>
              </a:rPr>
              <a:t>R: 191</a:t>
            </a:r>
          </a:p>
          <a:p>
            <a:pPr marL="252000"/>
            <a:r>
              <a:rPr lang="hu-HU" sz="1400" dirty="0">
                <a:latin typeface="Arial" panose="020B0604020202020204" pitchFamily="34" charset="0"/>
                <a:cs typeface="Arial" panose="020B0604020202020204" pitchFamily="34" charset="0"/>
              </a:rPr>
              <a:t>G: 143</a:t>
            </a:r>
          </a:p>
          <a:p>
            <a:pPr marL="252000"/>
            <a:r>
              <a:rPr lang="hu-HU" sz="1400" dirty="0">
                <a:latin typeface="Arial" panose="020B0604020202020204" pitchFamily="34" charset="0"/>
                <a:cs typeface="Arial" panose="020B0604020202020204" pitchFamily="34" charset="0"/>
              </a:rPr>
              <a:t>B: 85</a:t>
            </a:r>
          </a:p>
        </p:txBody>
      </p:sp>
      <p:sp>
        <p:nvSpPr>
          <p:cNvPr id="11" name="Rectangle 6">
            <a:extLst>
              <a:ext uri="{FF2B5EF4-FFF2-40B4-BE49-F238E27FC236}">
                <a16:creationId xmlns:a16="http://schemas.microsoft.com/office/drawing/2014/main" id="{6EEAE0EE-12E0-40AA-8203-F738F2C8469A}"/>
              </a:ext>
            </a:extLst>
          </p:cNvPr>
          <p:cNvSpPr/>
          <p:nvPr userDrawn="1"/>
        </p:nvSpPr>
        <p:spPr>
          <a:xfrm>
            <a:off x="9058480" y="1714818"/>
            <a:ext cx="1346400" cy="1137920"/>
          </a:xfrm>
          <a:prstGeom prst="rect">
            <a:avLst/>
          </a:prstGeom>
          <a:solidFill>
            <a:srgbClr val="5C687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#5C6873</a:t>
            </a:r>
          </a:p>
          <a:p>
            <a:pPr marL="252000"/>
            <a:r>
              <a:rPr lang="hu-HU" sz="1400" dirty="0">
                <a:latin typeface="Arial" panose="020B0604020202020204" pitchFamily="34" charset="0"/>
                <a:cs typeface="Arial" panose="020B0604020202020204" pitchFamily="34" charset="0"/>
              </a:rPr>
              <a:t>R: 92</a:t>
            </a:r>
          </a:p>
          <a:p>
            <a:pPr marL="252000"/>
            <a:r>
              <a:rPr lang="hu-HU" sz="1400" dirty="0">
                <a:latin typeface="Arial" panose="020B0604020202020204" pitchFamily="34" charset="0"/>
                <a:cs typeface="Arial" panose="020B0604020202020204" pitchFamily="34" charset="0"/>
              </a:rPr>
              <a:t>G: 104</a:t>
            </a:r>
          </a:p>
          <a:p>
            <a:pPr marL="252000"/>
            <a:r>
              <a:rPr lang="hu-HU" sz="1400" dirty="0">
                <a:latin typeface="Arial" panose="020B0604020202020204" pitchFamily="34" charset="0"/>
                <a:cs typeface="Arial" panose="020B0604020202020204" pitchFamily="34" charset="0"/>
              </a:rPr>
              <a:t>B: 115</a:t>
            </a:r>
          </a:p>
        </p:txBody>
      </p:sp>
      <p:sp>
        <p:nvSpPr>
          <p:cNvPr id="12" name="Rectangle 13">
            <a:extLst>
              <a:ext uri="{FF2B5EF4-FFF2-40B4-BE49-F238E27FC236}">
                <a16:creationId xmlns:a16="http://schemas.microsoft.com/office/drawing/2014/main" id="{D4B90DCE-C055-4C30-966F-F0F4D9C42C25}"/>
              </a:ext>
            </a:extLst>
          </p:cNvPr>
          <p:cNvSpPr/>
          <p:nvPr userDrawn="1"/>
        </p:nvSpPr>
        <p:spPr>
          <a:xfrm>
            <a:off x="7712080" y="2838133"/>
            <a:ext cx="1346400" cy="1137920"/>
          </a:xfrm>
          <a:prstGeom prst="rect">
            <a:avLst/>
          </a:prstGeom>
          <a:solidFill>
            <a:srgbClr val="D1AF8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#D1AF84</a:t>
            </a:r>
          </a:p>
          <a:p>
            <a:pPr marL="252000"/>
            <a:r>
              <a:rPr lang="hu-HU" sz="1400" dirty="0">
                <a:latin typeface="Arial" panose="020B0604020202020204" pitchFamily="34" charset="0"/>
                <a:cs typeface="Arial" panose="020B0604020202020204" pitchFamily="34" charset="0"/>
              </a:rPr>
              <a:t>R: 209</a:t>
            </a:r>
          </a:p>
          <a:p>
            <a:pPr marL="252000"/>
            <a:r>
              <a:rPr lang="hu-HU" sz="1400" dirty="0">
                <a:latin typeface="Arial" panose="020B0604020202020204" pitchFamily="34" charset="0"/>
                <a:cs typeface="Arial" panose="020B0604020202020204" pitchFamily="34" charset="0"/>
              </a:rPr>
              <a:t>G: 175</a:t>
            </a:r>
          </a:p>
          <a:p>
            <a:pPr marL="252000"/>
            <a:r>
              <a:rPr lang="hu-HU" sz="1400" dirty="0">
                <a:latin typeface="Arial" panose="020B0604020202020204" pitchFamily="34" charset="0"/>
                <a:cs typeface="Arial" panose="020B0604020202020204" pitchFamily="34" charset="0"/>
              </a:rPr>
              <a:t>B: 132</a:t>
            </a:r>
          </a:p>
        </p:txBody>
      </p:sp>
      <p:sp>
        <p:nvSpPr>
          <p:cNvPr id="13" name="Rectangle 14">
            <a:extLst>
              <a:ext uri="{FF2B5EF4-FFF2-40B4-BE49-F238E27FC236}">
                <a16:creationId xmlns:a16="http://schemas.microsoft.com/office/drawing/2014/main" id="{192125B8-034D-4CF8-8720-EF893D462AA9}"/>
              </a:ext>
            </a:extLst>
          </p:cNvPr>
          <p:cNvSpPr/>
          <p:nvPr userDrawn="1"/>
        </p:nvSpPr>
        <p:spPr>
          <a:xfrm>
            <a:off x="7712079" y="3976053"/>
            <a:ext cx="1346400" cy="1137920"/>
          </a:xfrm>
          <a:prstGeom prst="rect">
            <a:avLst/>
          </a:prstGeom>
          <a:solidFill>
            <a:srgbClr val="DEC5A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#DEC5A6</a:t>
            </a:r>
          </a:p>
          <a:p>
            <a:pPr marL="252000"/>
            <a:r>
              <a:rPr lang="hu-HU" sz="1400" dirty="0">
                <a:latin typeface="Arial" panose="020B0604020202020204" pitchFamily="34" charset="0"/>
                <a:cs typeface="Arial" panose="020B0604020202020204" pitchFamily="34" charset="0"/>
              </a:rPr>
              <a:t>R: 222</a:t>
            </a:r>
          </a:p>
          <a:p>
            <a:pPr marL="252000"/>
            <a:r>
              <a:rPr lang="hu-HU" sz="1400" dirty="0">
                <a:latin typeface="Arial" panose="020B0604020202020204" pitchFamily="34" charset="0"/>
                <a:cs typeface="Arial" panose="020B0604020202020204" pitchFamily="34" charset="0"/>
              </a:rPr>
              <a:t>G: 197</a:t>
            </a:r>
          </a:p>
          <a:p>
            <a:pPr marL="252000"/>
            <a:r>
              <a:rPr lang="hu-HU" sz="1400" dirty="0">
                <a:latin typeface="Arial" panose="020B0604020202020204" pitchFamily="34" charset="0"/>
                <a:cs typeface="Arial" panose="020B0604020202020204" pitchFamily="34" charset="0"/>
              </a:rPr>
              <a:t>B: 166</a:t>
            </a:r>
          </a:p>
        </p:txBody>
      </p:sp>
      <p:sp>
        <p:nvSpPr>
          <p:cNvPr id="14" name="Rectangle 16">
            <a:extLst>
              <a:ext uri="{FF2B5EF4-FFF2-40B4-BE49-F238E27FC236}">
                <a16:creationId xmlns:a16="http://schemas.microsoft.com/office/drawing/2014/main" id="{37CA651E-D2CF-4C74-9191-AEDD9DF105AC}"/>
              </a:ext>
            </a:extLst>
          </p:cNvPr>
          <p:cNvSpPr/>
          <p:nvPr userDrawn="1"/>
        </p:nvSpPr>
        <p:spPr>
          <a:xfrm>
            <a:off x="9058478" y="2838133"/>
            <a:ext cx="1346400" cy="1137920"/>
          </a:xfrm>
          <a:prstGeom prst="rect">
            <a:avLst/>
          </a:prstGeom>
          <a:solidFill>
            <a:srgbClr val="898E9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#898E97</a:t>
            </a:r>
          </a:p>
          <a:p>
            <a:pPr marL="252000"/>
            <a:r>
              <a:rPr lang="hu-HU" sz="1400" dirty="0">
                <a:latin typeface="Arial" panose="020B0604020202020204" pitchFamily="34" charset="0"/>
                <a:cs typeface="Arial" panose="020B0604020202020204" pitchFamily="34" charset="0"/>
              </a:rPr>
              <a:t>R: 137</a:t>
            </a:r>
          </a:p>
          <a:p>
            <a:pPr marL="252000"/>
            <a:r>
              <a:rPr lang="hu-HU" sz="1400" dirty="0">
                <a:latin typeface="Arial" panose="020B0604020202020204" pitchFamily="34" charset="0"/>
                <a:cs typeface="Arial" panose="020B0604020202020204" pitchFamily="34" charset="0"/>
              </a:rPr>
              <a:t>G: 142</a:t>
            </a:r>
          </a:p>
          <a:p>
            <a:pPr marL="252000"/>
            <a:r>
              <a:rPr lang="hu-HU" sz="1400" dirty="0">
                <a:latin typeface="Arial" panose="020B0604020202020204" pitchFamily="34" charset="0"/>
                <a:cs typeface="Arial" panose="020B0604020202020204" pitchFamily="34" charset="0"/>
              </a:rPr>
              <a:t>B: 151</a:t>
            </a:r>
          </a:p>
        </p:txBody>
      </p:sp>
      <p:sp>
        <p:nvSpPr>
          <p:cNvPr id="15" name="Rectangle 17">
            <a:extLst>
              <a:ext uri="{FF2B5EF4-FFF2-40B4-BE49-F238E27FC236}">
                <a16:creationId xmlns:a16="http://schemas.microsoft.com/office/drawing/2014/main" id="{0F2F7852-DF54-4CE6-8B1C-4AE9B6E9DE5D}"/>
              </a:ext>
            </a:extLst>
          </p:cNvPr>
          <p:cNvSpPr/>
          <p:nvPr userDrawn="1"/>
        </p:nvSpPr>
        <p:spPr>
          <a:xfrm>
            <a:off x="9058477" y="3976053"/>
            <a:ext cx="1346400" cy="1137920"/>
          </a:xfrm>
          <a:prstGeom prst="rect">
            <a:avLst/>
          </a:prstGeom>
          <a:solidFill>
            <a:srgbClr val="A9ABB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#A9ABB2</a:t>
            </a:r>
          </a:p>
          <a:p>
            <a:pPr marL="252000"/>
            <a:r>
              <a:rPr lang="hu-HU" sz="1400" dirty="0">
                <a:latin typeface="Arial" panose="020B0604020202020204" pitchFamily="34" charset="0"/>
                <a:cs typeface="Arial" panose="020B0604020202020204" pitchFamily="34" charset="0"/>
              </a:rPr>
              <a:t>R: 169</a:t>
            </a:r>
          </a:p>
          <a:p>
            <a:pPr marL="252000"/>
            <a:r>
              <a:rPr lang="hu-HU" sz="1400" dirty="0">
                <a:latin typeface="Arial" panose="020B0604020202020204" pitchFamily="34" charset="0"/>
                <a:cs typeface="Arial" panose="020B0604020202020204" pitchFamily="34" charset="0"/>
              </a:rPr>
              <a:t>G: 171</a:t>
            </a:r>
          </a:p>
          <a:p>
            <a:pPr marL="252000"/>
            <a:r>
              <a:rPr lang="hu-HU" sz="1400" dirty="0">
                <a:latin typeface="Arial" panose="020B0604020202020204" pitchFamily="34" charset="0"/>
                <a:cs typeface="Arial" panose="020B0604020202020204" pitchFamily="34" charset="0"/>
              </a:rPr>
              <a:t>B: 178</a:t>
            </a:r>
          </a:p>
        </p:txBody>
      </p:sp>
      <p:sp>
        <p:nvSpPr>
          <p:cNvPr id="16" name="Title 1">
            <a:extLst>
              <a:ext uri="{FF2B5EF4-FFF2-40B4-BE49-F238E27FC236}">
                <a16:creationId xmlns:a16="http://schemas.microsoft.com/office/drawing/2014/main" id="{69B4926A-3EFF-4F82-820B-8307E7A1639C}"/>
              </a:ext>
            </a:extLst>
          </p:cNvPr>
          <p:cNvSpPr>
            <a:spLocks noGrp="1"/>
          </p:cNvSpPr>
          <p:nvPr>
            <p:ph type="ctrTitle" hasCustomPrompt="1"/>
          </p:nvPr>
        </p:nvSpPr>
        <p:spPr>
          <a:xfrm>
            <a:off x="531813" y="1583728"/>
            <a:ext cx="5292725" cy="1269010"/>
          </a:xfrm>
          <a:prstGeom prst="rect">
            <a:avLst/>
          </a:prstGeom>
        </p:spPr>
        <p:txBody>
          <a:bodyPr lIns="0" tIns="0" rIns="0" bIns="0" anchor="t" anchorCtr="0"/>
          <a:lstStyle>
            <a:lvl1pPr algn="l">
              <a:lnSpc>
                <a:spcPct val="100000"/>
              </a:lnSpc>
              <a:defRPr sz="3600" b="1">
                <a:solidFill>
                  <a:srgbClr val="1B213E"/>
                </a:solidFill>
                <a:latin typeface="Georgia" panose="02040502050405020303" pitchFamily="18" charset="0"/>
              </a:defRPr>
            </a:lvl1pPr>
          </a:lstStyle>
          <a:p>
            <a:r>
              <a:rPr lang="hu-HU" dirty="0"/>
              <a:t>Corvinus </a:t>
            </a:r>
            <a:r>
              <a:rPr lang="hu-HU" dirty="0" err="1"/>
              <a:t>color</a:t>
            </a:r>
            <a:r>
              <a:rPr lang="hu-HU" dirty="0"/>
              <a:t> </a:t>
            </a:r>
            <a:r>
              <a:rPr lang="hu-HU" dirty="0" err="1"/>
              <a:t>theme</a:t>
            </a:r>
            <a:r>
              <a:rPr lang="hu-HU" dirty="0"/>
              <a:t> Basic </a:t>
            </a:r>
            <a:r>
              <a:rPr lang="hu-HU" dirty="0" err="1"/>
              <a:t>colors</a:t>
            </a:r>
            <a:endParaRPr lang="hu-HU" dirty="0"/>
          </a:p>
        </p:txBody>
      </p:sp>
    </p:spTree>
    <p:extLst>
      <p:ext uri="{BB962C8B-B14F-4D97-AF65-F5344CB8AC3E}">
        <p14:creationId xmlns:p14="http://schemas.microsoft.com/office/powerpoint/2010/main" val="281990596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rvinus alapszínek">
    <p:spTree>
      <p:nvGrpSpPr>
        <p:cNvPr id="1" name=""/>
        <p:cNvGrpSpPr/>
        <p:nvPr/>
      </p:nvGrpSpPr>
      <p:grpSpPr>
        <a:xfrm>
          <a:off x="0" y="0"/>
          <a:ext cx="0" cy="0"/>
          <a:chOff x="0" y="0"/>
          <a:chExt cx="0" cy="0"/>
        </a:xfrm>
      </p:grpSpPr>
      <p:sp>
        <p:nvSpPr>
          <p:cNvPr id="4" name="Szöveg helye 29">
            <a:extLst>
              <a:ext uri="{FF2B5EF4-FFF2-40B4-BE49-F238E27FC236}">
                <a16:creationId xmlns:a16="http://schemas.microsoft.com/office/drawing/2014/main" id="{B3A51A6E-BA40-41E4-9035-49E0B32CB69A}"/>
              </a:ext>
            </a:extLst>
          </p:cNvPr>
          <p:cNvSpPr>
            <a:spLocks noGrp="1"/>
          </p:cNvSpPr>
          <p:nvPr>
            <p:ph type="body" sz="half" idx="2" hasCustomPrompt="1"/>
          </p:nvPr>
        </p:nvSpPr>
        <p:spPr>
          <a:xfrm>
            <a:off x="1042987" y="2852738"/>
            <a:ext cx="4781551" cy="3421062"/>
          </a:xfrm>
          <a:prstGeom prst="rect">
            <a:avLst/>
          </a:prstGeom>
        </p:spPr>
        <p:txBody>
          <a:bodyPr lIns="0" tIns="0" rIns="0" bIns="0"/>
          <a:lstStyle>
            <a:lvl1pPr marL="0" indent="0">
              <a:lnSpc>
                <a:spcPct val="100000"/>
              </a:lnSpc>
              <a:spcBef>
                <a:spcPts val="600"/>
              </a:spcBef>
              <a:buFontTx/>
              <a:buNone/>
              <a:defRPr sz="1800">
                <a:latin typeface="Arial "/>
              </a:defRPr>
            </a:lvl1pPr>
          </a:lstStyle>
          <a:p>
            <a:r>
              <a:rPr lang="hu-HU" dirty="0"/>
              <a:t>A Corvinus arculati rendszeréhez használt színek listája </a:t>
            </a:r>
            <a:r>
              <a:rPr lang="hu-HU" dirty="0" err="1"/>
              <a:t>hexa</a:t>
            </a:r>
            <a:r>
              <a:rPr lang="hu-HU" dirty="0"/>
              <a:t> kódokkal.</a:t>
            </a:r>
          </a:p>
          <a:p>
            <a:r>
              <a:rPr lang="hu-HU" dirty="0"/>
              <a:t>A sablonban létrehoztunk egy </a:t>
            </a:r>
            <a:r>
              <a:rPr lang="hu-HU" b="1" dirty="0"/>
              <a:t>Corvinus színsémát </a:t>
            </a:r>
            <a:r>
              <a:rPr lang="hu-HU" dirty="0"/>
              <a:t>ezekből a színekből. </a:t>
            </a:r>
            <a:endParaRPr lang="en-US" dirty="0"/>
          </a:p>
          <a:p>
            <a:pPr marL="0" indent="0"/>
            <a:r>
              <a:rPr lang="hu-HU" dirty="0"/>
              <a:t>A PPT nem enged 10 színnél többet előre definiálni. </a:t>
            </a:r>
          </a:p>
          <a:p>
            <a:pPr marL="0" indent="0"/>
            <a:r>
              <a:rPr lang="hu-HU" dirty="0"/>
              <a:t>A</a:t>
            </a:r>
            <a:r>
              <a:rPr lang="en-US" dirty="0"/>
              <a:t> </a:t>
            </a:r>
            <a:r>
              <a:rPr lang="hu-HU" dirty="0"/>
              <a:t>színpalettáról kimaradt színeket</a:t>
            </a:r>
            <a:r>
              <a:rPr lang="en-US" dirty="0"/>
              <a:t> (</a:t>
            </a:r>
            <a:r>
              <a:rPr lang="hu-HU" dirty="0"/>
              <a:t>pirossal) megjelöltük, a megadott </a:t>
            </a:r>
            <a:r>
              <a:rPr lang="hu-HU" dirty="0" err="1"/>
              <a:t>hexa</a:t>
            </a:r>
            <a:r>
              <a:rPr lang="hu-HU" dirty="0"/>
              <a:t> kódokkal lehet egyedileg létrehozni. </a:t>
            </a:r>
          </a:p>
        </p:txBody>
      </p:sp>
      <p:sp>
        <p:nvSpPr>
          <p:cNvPr id="16" name="Title 1">
            <a:extLst>
              <a:ext uri="{FF2B5EF4-FFF2-40B4-BE49-F238E27FC236}">
                <a16:creationId xmlns:a16="http://schemas.microsoft.com/office/drawing/2014/main" id="{69B4926A-3EFF-4F82-820B-8307E7A1639C}"/>
              </a:ext>
            </a:extLst>
          </p:cNvPr>
          <p:cNvSpPr>
            <a:spLocks noGrp="1"/>
          </p:cNvSpPr>
          <p:nvPr>
            <p:ph type="ctrTitle" hasCustomPrompt="1"/>
          </p:nvPr>
        </p:nvSpPr>
        <p:spPr>
          <a:xfrm>
            <a:off x="531813" y="1583728"/>
            <a:ext cx="5292725" cy="1269010"/>
          </a:xfrm>
          <a:prstGeom prst="rect">
            <a:avLst/>
          </a:prstGeom>
        </p:spPr>
        <p:txBody>
          <a:bodyPr lIns="0" tIns="0" rIns="0" bIns="0" anchor="t" anchorCtr="0"/>
          <a:lstStyle>
            <a:lvl1pPr algn="l">
              <a:lnSpc>
                <a:spcPct val="100000"/>
              </a:lnSpc>
              <a:defRPr sz="3600" b="1">
                <a:solidFill>
                  <a:srgbClr val="1B213E"/>
                </a:solidFill>
                <a:latin typeface="Georgia" panose="02040502050405020303" pitchFamily="18" charset="0"/>
              </a:defRPr>
            </a:lvl1pPr>
          </a:lstStyle>
          <a:p>
            <a:r>
              <a:rPr lang="hu-HU" dirty="0"/>
              <a:t>Corvinus </a:t>
            </a:r>
            <a:r>
              <a:rPr lang="hu-HU" dirty="0" err="1"/>
              <a:t>colors</a:t>
            </a:r>
            <a:endParaRPr lang="hu-HU" dirty="0"/>
          </a:p>
        </p:txBody>
      </p:sp>
      <p:sp>
        <p:nvSpPr>
          <p:cNvPr id="18" name="Rectangle 1">
            <a:extLst>
              <a:ext uri="{FF2B5EF4-FFF2-40B4-BE49-F238E27FC236}">
                <a16:creationId xmlns:a16="http://schemas.microsoft.com/office/drawing/2014/main" id="{3F1B1C38-5219-49AD-8789-72DF54AB4E39}"/>
              </a:ext>
            </a:extLst>
          </p:cNvPr>
          <p:cNvSpPr/>
          <p:nvPr userDrawn="1"/>
        </p:nvSpPr>
        <p:spPr>
          <a:xfrm>
            <a:off x="6367467" y="584200"/>
            <a:ext cx="1344613" cy="1137920"/>
          </a:xfrm>
          <a:prstGeom prst="rect">
            <a:avLst/>
          </a:prstGeom>
          <a:solidFill>
            <a:srgbClr val="1B213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#1B213E</a:t>
            </a:r>
          </a:p>
          <a:p>
            <a:pPr marL="252000"/>
            <a:r>
              <a:rPr lang="hu-HU" sz="1400" dirty="0">
                <a:latin typeface="Arial" panose="020B0604020202020204" pitchFamily="34" charset="0"/>
                <a:cs typeface="Arial" panose="020B0604020202020204" pitchFamily="34" charset="0"/>
              </a:rPr>
              <a:t>R: 27</a:t>
            </a:r>
          </a:p>
          <a:p>
            <a:pPr marL="252000"/>
            <a:r>
              <a:rPr lang="hu-HU" sz="1400" dirty="0">
                <a:latin typeface="Arial" panose="020B0604020202020204" pitchFamily="34" charset="0"/>
                <a:cs typeface="Arial" panose="020B0604020202020204" pitchFamily="34" charset="0"/>
              </a:rPr>
              <a:t>G: 33</a:t>
            </a:r>
          </a:p>
          <a:p>
            <a:pPr marL="252000"/>
            <a:r>
              <a:rPr lang="hu-HU" sz="1400" dirty="0">
                <a:latin typeface="Arial" panose="020B0604020202020204" pitchFamily="34" charset="0"/>
                <a:cs typeface="Arial" panose="020B0604020202020204" pitchFamily="34" charset="0"/>
              </a:rPr>
              <a:t>B: 62</a:t>
            </a:r>
          </a:p>
        </p:txBody>
      </p:sp>
      <p:sp>
        <p:nvSpPr>
          <p:cNvPr id="20" name="Rectangle 8">
            <a:extLst>
              <a:ext uri="{FF2B5EF4-FFF2-40B4-BE49-F238E27FC236}">
                <a16:creationId xmlns:a16="http://schemas.microsoft.com/office/drawing/2014/main" id="{0F43B69D-9954-4231-9B66-69DC48D48644}"/>
              </a:ext>
            </a:extLst>
          </p:cNvPr>
          <p:cNvSpPr/>
          <p:nvPr userDrawn="1"/>
        </p:nvSpPr>
        <p:spPr>
          <a:xfrm>
            <a:off x="6367467" y="1722120"/>
            <a:ext cx="1344613" cy="1137920"/>
          </a:xfrm>
          <a:prstGeom prst="rect">
            <a:avLst/>
          </a:prstGeom>
          <a:solidFill>
            <a:srgbClr val="100C0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#100C08</a:t>
            </a:r>
          </a:p>
          <a:p>
            <a:pPr marL="252000"/>
            <a:r>
              <a:rPr lang="hu-HU" sz="1400" dirty="0">
                <a:latin typeface="Arial" panose="020B0604020202020204" pitchFamily="34" charset="0"/>
                <a:cs typeface="Arial" panose="020B0604020202020204" pitchFamily="34" charset="0"/>
              </a:rPr>
              <a:t>R: 16</a:t>
            </a:r>
          </a:p>
          <a:p>
            <a:pPr marL="252000"/>
            <a:r>
              <a:rPr lang="hu-HU" sz="1400" dirty="0">
                <a:latin typeface="Arial" panose="020B0604020202020204" pitchFamily="34" charset="0"/>
                <a:cs typeface="Arial" panose="020B0604020202020204" pitchFamily="34" charset="0"/>
              </a:rPr>
              <a:t>G: 12</a:t>
            </a:r>
          </a:p>
          <a:p>
            <a:pPr marL="252000"/>
            <a:r>
              <a:rPr lang="hu-HU" sz="1400" dirty="0">
                <a:latin typeface="Arial" panose="020B0604020202020204" pitchFamily="34" charset="0"/>
                <a:cs typeface="Arial" panose="020B0604020202020204" pitchFamily="34" charset="0"/>
              </a:rPr>
              <a:t>B: 8</a:t>
            </a:r>
          </a:p>
        </p:txBody>
      </p:sp>
      <p:sp>
        <p:nvSpPr>
          <p:cNvPr id="21" name="Rectangle 9">
            <a:extLst>
              <a:ext uri="{FF2B5EF4-FFF2-40B4-BE49-F238E27FC236}">
                <a16:creationId xmlns:a16="http://schemas.microsoft.com/office/drawing/2014/main" id="{A8654F13-FF8E-4C3D-814F-2E8AFFBCC3BA}"/>
              </a:ext>
            </a:extLst>
          </p:cNvPr>
          <p:cNvSpPr/>
          <p:nvPr userDrawn="1"/>
        </p:nvSpPr>
        <p:spPr>
          <a:xfrm>
            <a:off x="6367466" y="2860040"/>
            <a:ext cx="1344613" cy="1137920"/>
          </a:xfrm>
          <a:prstGeom prst="rect">
            <a:avLst/>
          </a:prstGeom>
          <a:solidFill>
            <a:srgbClr val="10122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#101226</a:t>
            </a:r>
          </a:p>
          <a:p>
            <a:pPr marL="252000"/>
            <a:r>
              <a:rPr lang="hu-HU" sz="1400" dirty="0">
                <a:latin typeface="Arial" panose="020B0604020202020204" pitchFamily="34" charset="0"/>
                <a:cs typeface="Arial" panose="020B0604020202020204" pitchFamily="34" charset="0"/>
              </a:rPr>
              <a:t>R: 16</a:t>
            </a:r>
          </a:p>
          <a:p>
            <a:pPr marL="252000"/>
            <a:r>
              <a:rPr lang="hu-HU" sz="1400" dirty="0">
                <a:latin typeface="Arial" panose="020B0604020202020204" pitchFamily="34" charset="0"/>
                <a:cs typeface="Arial" panose="020B0604020202020204" pitchFamily="34" charset="0"/>
              </a:rPr>
              <a:t>G: 18</a:t>
            </a:r>
          </a:p>
          <a:p>
            <a:pPr marL="252000"/>
            <a:r>
              <a:rPr lang="hu-HU" sz="1400" dirty="0">
                <a:latin typeface="Arial" panose="020B0604020202020204" pitchFamily="34" charset="0"/>
                <a:cs typeface="Arial" panose="020B0604020202020204" pitchFamily="34" charset="0"/>
              </a:rPr>
              <a:t>B: 38</a:t>
            </a:r>
          </a:p>
        </p:txBody>
      </p:sp>
      <p:sp>
        <p:nvSpPr>
          <p:cNvPr id="22" name="Rectangle 10">
            <a:extLst>
              <a:ext uri="{FF2B5EF4-FFF2-40B4-BE49-F238E27FC236}">
                <a16:creationId xmlns:a16="http://schemas.microsoft.com/office/drawing/2014/main" id="{6348C1C8-D574-4E74-BCEF-B6941F1C20E5}"/>
              </a:ext>
            </a:extLst>
          </p:cNvPr>
          <p:cNvSpPr/>
          <p:nvPr userDrawn="1"/>
        </p:nvSpPr>
        <p:spPr>
          <a:xfrm>
            <a:off x="6367465" y="3997960"/>
            <a:ext cx="1344613" cy="1137920"/>
          </a:xfrm>
          <a:prstGeom prst="rect">
            <a:avLst/>
          </a:prstGeom>
          <a:solidFill>
            <a:srgbClr val="4D4B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#4D4B66</a:t>
            </a:r>
          </a:p>
          <a:p>
            <a:pPr marL="252000"/>
            <a:r>
              <a:rPr lang="hu-HU" sz="1400" dirty="0">
                <a:latin typeface="Arial" panose="020B0604020202020204" pitchFamily="34" charset="0"/>
                <a:cs typeface="Arial" panose="020B0604020202020204" pitchFamily="34" charset="0"/>
              </a:rPr>
              <a:t>R: 77</a:t>
            </a:r>
          </a:p>
          <a:p>
            <a:pPr marL="252000"/>
            <a:r>
              <a:rPr lang="hu-HU" sz="1400" dirty="0">
                <a:latin typeface="Arial" panose="020B0604020202020204" pitchFamily="34" charset="0"/>
                <a:cs typeface="Arial" panose="020B0604020202020204" pitchFamily="34" charset="0"/>
              </a:rPr>
              <a:t>G: 75</a:t>
            </a:r>
          </a:p>
          <a:p>
            <a:pPr marL="252000"/>
            <a:r>
              <a:rPr lang="hu-HU" sz="1400" dirty="0">
                <a:latin typeface="Arial" panose="020B0604020202020204" pitchFamily="34" charset="0"/>
                <a:cs typeface="Arial" panose="020B0604020202020204" pitchFamily="34" charset="0"/>
              </a:rPr>
              <a:t>B: 102</a:t>
            </a:r>
          </a:p>
        </p:txBody>
      </p:sp>
      <p:sp>
        <p:nvSpPr>
          <p:cNvPr id="23" name="Rectangle 11">
            <a:extLst>
              <a:ext uri="{FF2B5EF4-FFF2-40B4-BE49-F238E27FC236}">
                <a16:creationId xmlns:a16="http://schemas.microsoft.com/office/drawing/2014/main" id="{93119188-4F99-4312-B799-74E4C83C8820}"/>
              </a:ext>
            </a:extLst>
          </p:cNvPr>
          <p:cNvSpPr/>
          <p:nvPr userDrawn="1"/>
        </p:nvSpPr>
        <p:spPr>
          <a:xfrm>
            <a:off x="6367464" y="5135880"/>
            <a:ext cx="1344613" cy="1137920"/>
          </a:xfrm>
          <a:prstGeom prst="rect">
            <a:avLst/>
          </a:prstGeom>
          <a:solidFill>
            <a:srgbClr val="78748A"/>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#78748A</a:t>
            </a:r>
          </a:p>
          <a:p>
            <a:pPr marL="252000"/>
            <a:r>
              <a:rPr lang="hu-HU" sz="1400" dirty="0">
                <a:latin typeface="Arial" panose="020B0604020202020204" pitchFamily="34" charset="0"/>
                <a:cs typeface="Arial" panose="020B0604020202020204" pitchFamily="34" charset="0"/>
              </a:rPr>
              <a:t>R: 120</a:t>
            </a:r>
          </a:p>
          <a:p>
            <a:pPr marL="252000"/>
            <a:r>
              <a:rPr lang="hu-HU" sz="1400" dirty="0">
                <a:latin typeface="Arial" panose="020B0604020202020204" pitchFamily="34" charset="0"/>
                <a:cs typeface="Arial" panose="020B0604020202020204" pitchFamily="34" charset="0"/>
              </a:rPr>
              <a:t>G: 116</a:t>
            </a:r>
          </a:p>
          <a:p>
            <a:pPr marL="252000"/>
            <a:r>
              <a:rPr lang="hu-HU" sz="1400" dirty="0">
                <a:latin typeface="Arial" panose="020B0604020202020204" pitchFamily="34" charset="0"/>
                <a:cs typeface="Arial" panose="020B0604020202020204" pitchFamily="34" charset="0"/>
              </a:rPr>
              <a:t>B: 138</a:t>
            </a:r>
          </a:p>
        </p:txBody>
      </p:sp>
      <p:sp>
        <p:nvSpPr>
          <p:cNvPr id="24" name="Rectangle 5">
            <a:extLst>
              <a:ext uri="{FF2B5EF4-FFF2-40B4-BE49-F238E27FC236}">
                <a16:creationId xmlns:a16="http://schemas.microsoft.com/office/drawing/2014/main" id="{E7AB0B3B-92B4-4928-8894-AB6F8686A0F1}"/>
              </a:ext>
            </a:extLst>
          </p:cNvPr>
          <p:cNvSpPr/>
          <p:nvPr userDrawn="1"/>
        </p:nvSpPr>
        <p:spPr>
          <a:xfrm>
            <a:off x="7712080" y="584200"/>
            <a:ext cx="1346400" cy="1137920"/>
          </a:xfrm>
          <a:prstGeom prst="rect">
            <a:avLst/>
          </a:prstGeom>
          <a:solidFill>
            <a:srgbClr val="BF8F5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#BF8F55</a:t>
            </a:r>
          </a:p>
          <a:p>
            <a:pPr marL="252000"/>
            <a:r>
              <a:rPr lang="hu-HU" sz="1400" dirty="0">
                <a:latin typeface="Arial" panose="020B0604020202020204" pitchFamily="34" charset="0"/>
                <a:cs typeface="Arial" panose="020B0604020202020204" pitchFamily="34" charset="0"/>
              </a:rPr>
              <a:t>R: 191</a:t>
            </a:r>
          </a:p>
          <a:p>
            <a:pPr marL="252000"/>
            <a:r>
              <a:rPr lang="hu-HU" sz="1400" dirty="0">
                <a:latin typeface="Arial" panose="020B0604020202020204" pitchFamily="34" charset="0"/>
                <a:cs typeface="Arial" panose="020B0604020202020204" pitchFamily="34" charset="0"/>
              </a:rPr>
              <a:t>G: 143</a:t>
            </a:r>
          </a:p>
          <a:p>
            <a:pPr marL="252000"/>
            <a:r>
              <a:rPr lang="hu-HU" sz="1400" dirty="0">
                <a:latin typeface="Arial" panose="020B0604020202020204" pitchFamily="34" charset="0"/>
                <a:cs typeface="Arial" panose="020B0604020202020204" pitchFamily="34" charset="0"/>
              </a:rPr>
              <a:t>B: 85</a:t>
            </a:r>
          </a:p>
        </p:txBody>
      </p:sp>
      <p:sp>
        <p:nvSpPr>
          <p:cNvPr id="25" name="Rectangle 6">
            <a:extLst>
              <a:ext uri="{FF2B5EF4-FFF2-40B4-BE49-F238E27FC236}">
                <a16:creationId xmlns:a16="http://schemas.microsoft.com/office/drawing/2014/main" id="{8954F0D5-A3EA-4852-9100-C78D820750D1}"/>
              </a:ext>
            </a:extLst>
          </p:cNvPr>
          <p:cNvSpPr/>
          <p:nvPr userDrawn="1"/>
        </p:nvSpPr>
        <p:spPr>
          <a:xfrm>
            <a:off x="9058480" y="584200"/>
            <a:ext cx="1346400" cy="1137920"/>
          </a:xfrm>
          <a:prstGeom prst="rect">
            <a:avLst/>
          </a:prstGeom>
          <a:solidFill>
            <a:srgbClr val="5C687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#5C6873</a:t>
            </a:r>
          </a:p>
          <a:p>
            <a:pPr marL="252000"/>
            <a:r>
              <a:rPr lang="hu-HU" sz="1400" dirty="0">
                <a:latin typeface="Arial" panose="020B0604020202020204" pitchFamily="34" charset="0"/>
                <a:cs typeface="Arial" panose="020B0604020202020204" pitchFamily="34" charset="0"/>
              </a:rPr>
              <a:t>R: 92</a:t>
            </a:r>
          </a:p>
          <a:p>
            <a:pPr marL="252000"/>
            <a:r>
              <a:rPr lang="hu-HU" sz="1400" dirty="0">
                <a:latin typeface="Arial" panose="020B0604020202020204" pitchFamily="34" charset="0"/>
                <a:cs typeface="Arial" panose="020B0604020202020204" pitchFamily="34" charset="0"/>
              </a:rPr>
              <a:t>G: 104</a:t>
            </a:r>
          </a:p>
          <a:p>
            <a:pPr marL="252000"/>
            <a:r>
              <a:rPr lang="hu-HU" sz="1400" dirty="0">
                <a:latin typeface="Arial" panose="020B0604020202020204" pitchFamily="34" charset="0"/>
                <a:cs typeface="Arial" panose="020B0604020202020204" pitchFamily="34" charset="0"/>
              </a:rPr>
              <a:t>B: 115</a:t>
            </a:r>
          </a:p>
        </p:txBody>
      </p:sp>
      <p:sp>
        <p:nvSpPr>
          <p:cNvPr id="26" name="Rectangle 7">
            <a:extLst>
              <a:ext uri="{FF2B5EF4-FFF2-40B4-BE49-F238E27FC236}">
                <a16:creationId xmlns:a16="http://schemas.microsoft.com/office/drawing/2014/main" id="{1A3FB253-8265-499D-B2D0-FA148DD41FD3}"/>
              </a:ext>
            </a:extLst>
          </p:cNvPr>
          <p:cNvSpPr/>
          <p:nvPr userDrawn="1"/>
        </p:nvSpPr>
        <p:spPr>
          <a:xfrm>
            <a:off x="10404893" y="584200"/>
            <a:ext cx="1346400" cy="1137920"/>
          </a:xfrm>
          <a:prstGeom prst="rect">
            <a:avLst/>
          </a:prstGeom>
          <a:solidFill>
            <a:srgbClr val="F5C83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#F5C832</a:t>
            </a:r>
          </a:p>
          <a:p>
            <a:pPr marL="252000"/>
            <a:r>
              <a:rPr lang="hu-HU" sz="1400" dirty="0">
                <a:latin typeface="Arial" panose="020B0604020202020204" pitchFamily="34" charset="0"/>
                <a:cs typeface="Arial" panose="020B0604020202020204" pitchFamily="34" charset="0"/>
              </a:rPr>
              <a:t>R: 245</a:t>
            </a:r>
          </a:p>
          <a:p>
            <a:pPr marL="252000"/>
            <a:r>
              <a:rPr lang="hu-HU" sz="1400" dirty="0">
                <a:latin typeface="Arial" panose="020B0604020202020204" pitchFamily="34" charset="0"/>
                <a:cs typeface="Arial" panose="020B0604020202020204" pitchFamily="34" charset="0"/>
              </a:rPr>
              <a:t>G: 200</a:t>
            </a:r>
          </a:p>
          <a:p>
            <a:pPr marL="252000"/>
            <a:r>
              <a:rPr lang="hu-HU" sz="1400" dirty="0">
                <a:latin typeface="Arial" panose="020B0604020202020204" pitchFamily="34" charset="0"/>
                <a:cs typeface="Arial" panose="020B0604020202020204" pitchFamily="34" charset="0"/>
              </a:rPr>
              <a:t>B: 50</a:t>
            </a:r>
          </a:p>
        </p:txBody>
      </p:sp>
      <p:sp>
        <p:nvSpPr>
          <p:cNvPr id="27" name="Rectangle 12">
            <a:extLst>
              <a:ext uri="{FF2B5EF4-FFF2-40B4-BE49-F238E27FC236}">
                <a16:creationId xmlns:a16="http://schemas.microsoft.com/office/drawing/2014/main" id="{3D4C8A9A-3720-4F41-863C-BA3A99368987}"/>
              </a:ext>
            </a:extLst>
          </p:cNvPr>
          <p:cNvSpPr/>
          <p:nvPr userDrawn="1"/>
        </p:nvSpPr>
        <p:spPr>
          <a:xfrm>
            <a:off x="7712079" y="1722120"/>
            <a:ext cx="1346400" cy="1137920"/>
          </a:xfrm>
          <a:prstGeom prst="rect">
            <a:avLst/>
          </a:prstGeom>
          <a:solidFill>
            <a:srgbClr val="855C2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#855C24</a:t>
            </a:r>
          </a:p>
          <a:p>
            <a:pPr marL="252000"/>
            <a:r>
              <a:rPr lang="hu-HU" sz="1400" dirty="0">
                <a:latin typeface="Arial" panose="020B0604020202020204" pitchFamily="34" charset="0"/>
                <a:cs typeface="Arial" panose="020B0604020202020204" pitchFamily="34" charset="0"/>
              </a:rPr>
              <a:t>R: 133</a:t>
            </a:r>
          </a:p>
          <a:p>
            <a:pPr marL="252000"/>
            <a:r>
              <a:rPr lang="hu-HU" sz="1400" dirty="0">
                <a:latin typeface="Arial" panose="020B0604020202020204" pitchFamily="34" charset="0"/>
                <a:cs typeface="Arial" panose="020B0604020202020204" pitchFamily="34" charset="0"/>
              </a:rPr>
              <a:t>G: 92</a:t>
            </a:r>
          </a:p>
          <a:p>
            <a:pPr marL="252000"/>
            <a:r>
              <a:rPr lang="hu-HU" sz="1400" dirty="0">
                <a:latin typeface="Arial" panose="020B0604020202020204" pitchFamily="34" charset="0"/>
                <a:cs typeface="Arial" panose="020B0604020202020204" pitchFamily="34" charset="0"/>
              </a:rPr>
              <a:t>B: 36</a:t>
            </a:r>
          </a:p>
        </p:txBody>
      </p:sp>
      <p:sp>
        <p:nvSpPr>
          <p:cNvPr id="28" name="Rectangle 13">
            <a:extLst>
              <a:ext uri="{FF2B5EF4-FFF2-40B4-BE49-F238E27FC236}">
                <a16:creationId xmlns:a16="http://schemas.microsoft.com/office/drawing/2014/main" id="{A6C8CE92-A9CE-4EC0-BA7B-7093D71FBD95}"/>
              </a:ext>
            </a:extLst>
          </p:cNvPr>
          <p:cNvSpPr/>
          <p:nvPr userDrawn="1"/>
        </p:nvSpPr>
        <p:spPr>
          <a:xfrm>
            <a:off x="7712080" y="2860040"/>
            <a:ext cx="1346400" cy="1137920"/>
          </a:xfrm>
          <a:prstGeom prst="rect">
            <a:avLst/>
          </a:prstGeom>
          <a:solidFill>
            <a:srgbClr val="D1AF8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#D1AF84</a:t>
            </a:r>
          </a:p>
          <a:p>
            <a:pPr marL="252000"/>
            <a:r>
              <a:rPr lang="hu-HU" sz="1400" dirty="0">
                <a:latin typeface="Arial" panose="020B0604020202020204" pitchFamily="34" charset="0"/>
                <a:cs typeface="Arial" panose="020B0604020202020204" pitchFamily="34" charset="0"/>
              </a:rPr>
              <a:t>R: 209</a:t>
            </a:r>
          </a:p>
          <a:p>
            <a:pPr marL="252000"/>
            <a:r>
              <a:rPr lang="hu-HU" sz="1400" dirty="0">
                <a:latin typeface="Arial" panose="020B0604020202020204" pitchFamily="34" charset="0"/>
                <a:cs typeface="Arial" panose="020B0604020202020204" pitchFamily="34" charset="0"/>
              </a:rPr>
              <a:t>G: 175</a:t>
            </a:r>
          </a:p>
          <a:p>
            <a:pPr marL="252000"/>
            <a:r>
              <a:rPr lang="hu-HU" sz="1400" dirty="0">
                <a:latin typeface="Arial" panose="020B0604020202020204" pitchFamily="34" charset="0"/>
                <a:cs typeface="Arial" panose="020B0604020202020204" pitchFamily="34" charset="0"/>
              </a:rPr>
              <a:t>B: 132</a:t>
            </a:r>
          </a:p>
        </p:txBody>
      </p:sp>
      <p:sp>
        <p:nvSpPr>
          <p:cNvPr id="29" name="Rectangle 14">
            <a:extLst>
              <a:ext uri="{FF2B5EF4-FFF2-40B4-BE49-F238E27FC236}">
                <a16:creationId xmlns:a16="http://schemas.microsoft.com/office/drawing/2014/main" id="{B8FD5C4F-0017-4B60-9EE6-EFD2C8D535F0}"/>
              </a:ext>
            </a:extLst>
          </p:cNvPr>
          <p:cNvSpPr/>
          <p:nvPr userDrawn="1"/>
        </p:nvSpPr>
        <p:spPr>
          <a:xfrm>
            <a:off x="7712079" y="3997960"/>
            <a:ext cx="1346400" cy="1137920"/>
          </a:xfrm>
          <a:prstGeom prst="rect">
            <a:avLst/>
          </a:prstGeom>
          <a:solidFill>
            <a:srgbClr val="DEC5A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#DEC5A6</a:t>
            </a:r>
          </a:p>
          <a:p>
            <a:pPr marL="252000"/>
            <a:r>
              <a:rPr lang="hu-HU" sz="1400" dirty="0">
                <a:latin typeface="Arial" panose="020B0604020202020204" pitchFamily="34" charset="0"/>
                <a:cs typeface="Arial" panose="020B0604020202020204" pitchFamily="34" charset="0"/>
              </a:rPr>
              <a:t>R: 222</a:t>
            </a:r>
          </a:p>
          <a:p>
            <a:pPr marL="252000"/>
            <a:r>
              <a:rPr lang="hu-HU" sz="1400" dirty="0">
                <a:latin typeface="Arial" panose="020B0604020202020204" pitchFamily="34" charset="0"/>
                <a:cs typeface="Arial" panose="020B0604020202020204" pitchFamily="34" charset="0"/>
              </a:rPr>
              <a:t>G: 197</a:t>
            </a:r>
          </a:p>
          <a:p>
            <a:pPr marL="252000"/>
            <a:r>
              <a:rPr lang="hu-HU" sz="1400" dirty="0">
                <a:latin typeface="Arial" panose="020B0604020202020204" pitchFamily="34" charset="0"/>
                <a:cs typeface="Arial" panose="020B0604020202020204" pitchFamily="34" charset="0"/>
              </a:rPr>
              <a:t>B: 166</a:t>
            </a:r>
          </a:p>
        </p:txBody>
      </p:sp>
      <p:sp>
        <p:nvSpPr>
          <p:cNvPr id="30" name="Rectangle 15">
            <a:extLst>
              <a:ext uri="{FF2B5EF4-FFF2-40B4-BE49-F238E27FC236}">
                <a16:creationId xmlns:a16="http://schemas.microsoft.com/office/drawing/2014/main" id="{27C24D85-E95A-4017-AC34-546178E1135E}"/>
              </a:ext>
            </a:extLst>
          </p:cNvPr>
          <p:cNvSpPr/>
          <p:nvPr userDrawn="1"/>
        </p:nvSpPr>
        <p:spPr>
          <a:xfrm>
            <a:off x="9058479" y="1722120"/>
            <a:ext cx="1346400" cy="1137920"/>
          </a:xfrm>
          <a:prstGeom prst="rect">
            <a:avLst/>
          </a:prstGeom>
          <a:solidFill>
            <a:srgbClr val="3D454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#3D454C</a:t>
            </a:r>
          </a:p>
          <a:p>
            <a:pPr marL="252000"/>
            <a:r>
              <a:rPr lang="hu-HU" sz="1400" dirty="0">
                <a:latin typeface="Arial" panose="020B0604020202020204" pitchFamily="34" charset="0"/>
                <a:cs typeface="Arial" panose="020B0604020202020204" pitchFamily="34" charset="0"/>
              </a:rPr>
              <a:t>R: 61</a:t>
            </a:r>
          </a:p>
          <a:p>
            <a:pPr marL="252000"/>
            <a:r>
              <a:rPr lang="hu-HU" sz="1400" dirty="0">
                <a:latin typeface="Arial" panose="020B0604020202020204" pitchFamily="34" charset="0"/>
                <a:cs typeface="Arial" panose="020B0604020202020204" pitchFamily="34" charset="0"/>
              </a:rPr>
              <a:t>G: 69</a:t>
            </a:r>
          </a:p>
          <a:p>
            <a:pPr marL="252000"/>
            <a:r>
              <a:rPr lang="hu-HU" sz="1400" dirty="0">
                <a:latin typeface="Arial" panose="020B0604020202020204" pitchFamily="34" charset="0"/>
                <a:cs typeface="Arial" panose="020B0604020202020204" pitchFamily="34" charset="0"/>
              </a:rPr>
              <a:t>B: 76</a:t>
            </a:r>
          </a:p>
        </p:txBody>
      </p:sp>
      <p:sp>
        <p:nvSpPr>
          <p:cNvPr id="31" name="Rectangle 16">
            <a:extLst>
              <a:ext uri="{FF2B5EF4-FFF2-40B4-BE49-F238E27FC236}">
                <a16:creationId xmlns:a16="http://schemas.microsoft.com/office/drawing/2014/main" id="{CBAD6C19-7AB7-4B14-85B5-BF936C07FA3C}"/>
              </a:ext>
            </a:extLst>
          </p:cNvPr>
          <p:cNvSpPr/>
          <p:nvPr userDrawn="1"/>
        </p:nvSpPr>
        <p:spPr>
          <a:xfrm>
            <a:off x="9058478" y="2860040"/>
            <a:ext cx="1346400" cy="1137920"/>
          </a:xfrm>
          <a:prstGeom prst="rect">
            <a:avLst/>
          </a:prstGeom>
          <a:solidFill>
            <a:srgbClr val="898E9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#898E97</a:t>
            </a:r>
          </a:p>
          <a:p>
            <a:pPr marL="252000"/>
            <a:r>
              <a:rPr lang="hu-HU" sz="1400" dirty="0">
                <a:latin typeface="Arial" panose="020B0604020202020204" pitchFamily="34" charset="0"/>
                <a:cs typeface="Arial" panose="020B0604020202020204" pitchFamily="34" charset="0"/>
              </a:rPr>
              <a:t>R: 137</a:t>
            </a:r>
          </a:p>
          <a:p>
            <a:pPr marL="252000"/>
            <a:r>
              <a:rPr lang="hu-HU" sz="1400" dirty="0">
                <a:latin typeface="Arial" panose="020B0604020202020204" pitchFamily="34" charset="0"/>
                <a:cs typeface="Arial" panose="020B0604020202020204" pitchFamily="34" charset="0"/>
              </a:rPr>
              <a:t>G: 142</a:t>
            </a:r>
          </a:p>
          <a:p>
            <a:pPr marL="252000"/>
            <a:r>
              <a:rPr lang="hu-HU" sz="1400" dirty="0">
                <a:latin typeface="Arial" panose="020B0604020202020204" pitchFamily="34" charset="0"/>
                <a:cs typeface="Arial" panose="020B0604020202020204" pitchFamily="34" charset="0"/>
              </a:rPr>
              <a:t>B: 151</a:t>
            </a:r>
          </a:p>
        </p:txBody>
      </p:sp>
      <p:sp>
        <p:nvSpPr>
          <p:cNvPr id="32" name="Rectangle 17">
            <a:extLst>
              <a:ext uri="{FF2B5EF4-FFF2-40B4-BE49-F238E27FC236}">
                <a16:creationId xmlns:a16="http://schemas.microsoft.com/office/drawing/2014/main" id="{9A0C7AA0-06A0-45D4-B090-D134938055E9}"/>
              </a:ext>
            </a:extLst>
          </p:cNvPr>
          <p:cNvSpPr/>
          <p:nvPr userDrawn="1"/>
        </p:nvSpPr>
        <p:spPr>
          <a:xfrm>
            <a:off x="9058477" y="3997960"/>
            <a:ext cx="1346400" cy="1137920"/>
          </a:xfrm>
          <a:prstGeom prst="rect">
            <a:avLst/>
          </a:prstGeom>
          <a:solidFill>
            <a:srgbClr val="A9ABB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#A9ABB2</a:t>
            </a:r>
          </a:p>
          <a:p>
            <a:pPr marL="252000"/>
            <a:r>
              <a:rPr lang="hu-HU" sz="1400" dirty="0">
                <a:latin typeface="Arial" panose="020B0604020202020204" pitchFamily="34" charset="0"/>
                <a:cs typeface="Arial" panose="020B0604020202020204" pitchFamily="34" charset="0"/>
              </a:rPr>
              <a:t>R: 169</a:t>
            </a:r>
          </a:p>
          <a:p>
            <a:pPr marL="252000"/>
            <a:r>
              <a:rPr lang="hu-HU" sz="1400" dirty="0">
                <a:latin typeface="Arial" panose="020B0604020202020204" pitchFamily="34" charset="0"/>
                <a:cs typeface="Arial" panose="020B0604020202020204" pitchFamily="34" charset="0"/>
              </a:rPr>
              <a:t>G: 171</a:t>
            </a:r>
          </a:p>
          <a:p>
            <a:pPr marL="252000"/>
            <a:r>
              <a:rPr lang="hu-HU" sz="1400" dirty="0">
                <a:latin typeface="Arial" panose="020B0604020202020204" pitchFamily="34" charset="0"/>
                <a:cs typeface="Arial" panose="020B0604020202020204" pitchFamily="34" charset="0"/>
              </a:rPr>
              <a:t>B: 178</a:t>
            </a:r>
          </a:p>
        </p:txBody>
      </p:sp>
      <p:sp>
        <p:nvSpPr>
          <p:cNvPr id="33" name="Rectangle 18">
            <a:extLst>
              <a:ext uri="{FF2B5EF4-FFF2-40B4-BE49-F238E27FC236}">
                <a16:creationId xmlns:a16="http://schemas.microsoft.com/office/drawing/2014/main" id="{2B13CCB4-4545-482E-A568-B5A7612D4CD8}"/>
              </a:ext>
            </a:extLst>
          </p:cNvPr>
          <p:cNvSpPr/>
          <p:nvPr userDrawn="1"/>
        </p:nvSpPr>
        <p:spPr>
          <a:xfrm>
            <a:off x="10404893" y="1722120"/>
            <a:ext cx="1346400" cy="1137920"/>
          </a:xfrm>
          <a:prstGeom prst="rect">
            <a:avLst/>
          </a:prstGeom>
          <a:solidFill>
            <a:srgbClr val="E0AA2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#E0AA26</a:t>
            </a:r>
          </a:p>
          <a:p>
            <a:pPr marL="252000"/>
            <a:r>
              <a:rPr lang="hu-HU" sz="1400" dirty="0">
                <a:latin typeface="Arial" panose="020B0604020202020204" pitchFamily="34" charset="0"/>
                <a:cs typeface="Arial" panose="020B0604020202020204" pitchFamily="34" charset="0"/>
              </a:rPr>
              <a:t>R: 224</a:t>
            </a:r>
          </a:p>
          <a:p>
            <a:pPr marL="252000"/>
            <a:r>
              <a:rPr lang="hu-HU" sz="1400" dirty="0">
                <a:latin typeface="Arial" panose="020B0604020202020204" pitchFamily="34" charset="0"/>
                <a:cs typeface="Arial" panose="020B0604020202020204" pitchFamily="34" charset="0"/>
              </a:rPr>
              <a:t>G: 170</a:t>
            </a:r>
          </a:p>
          <a:p>
            <a:pPr marL="252000"/>
            <a:r>
              <a:rPr lang="hu-HU" sz="1400" dirty="0">
                <a:latin typeface="Arial" panose="020B0604020202020204" pitchFamily="34" charset="0"/>
                <a:cs typeface="Arial" panose="020B0604020202020204" pitchFamily="34" charset="0"/>
              </a:rPr>
              <a:t>B: 38</a:t>
            </a:r>
          </a:p>
        </p:txBody>
      </p:sp>
      <p:sp>
        <p:nvSpPr>
          <p:cNvPr id="34" name="Rectangle 19">
            <a:extLst>
              <a:ext uri="{FF2B5EF4-FFF2-40B4-BE49-F238E27FC236}">
                <a16:creationId xmlns:a16="http://schemas.microsoft.com/office/drawing/2014/main" id="{5AFDA953-A639-4EC5-8B9E-0077AF2C3678}"/>
              </a:ext>
            </a:extLst>
          </p:cNvPr>
          <p:cNvSpPr/>
          <p:nvPr userDrawn="1"/>
        </p:nvSpPr>
        <p:spPr>
          <a:xfrm>
            <a:off x="10404893" y="2860040"/>
            <a:ext cx="1346400" cy="1137920"/>
          </a:xfrm>
          <a:prstGeom prst="rect">
            <a:avLst/>
          </a:prstGeom>
          <a:solidFill>
            <a:srgbClr val="F9D97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#F9D97C</a:t>
            </a:r>
          </a:p>
          <a:p>
            <a:pPr marL="252000"/>
            <a:r>
              <a:rPr lang="hu-HU" sz="1400" dirty="0">
                <a:latin typeface="Arial" panose="020B0604020202020204" pitchFamily="34" charset="0"/>
                <a:cs typeface="Arial" panose="020B0604020202020204" pitchFamily="34" charset="0"/>
              </a:rPr>
              <a:t>R: 249</a:t>
            </a:r>
          </a:p>
          <a:p>
            <a:pPr marL="252000"/>
            <a:r>
              <a:rPr lang="hu-HU" sz="1400" dirty="0">
                <a:latin typeface="Arial" panose="020B0604020202020204" pitchFamily="34" charset="0"/>
                <a:cs typeface="Arial" panose="020B0604020202020204" pitchFamily="34" charset="0"/>
              </a:rPr>
              <a:t>G: 217</a:t>
            </a:r>
          </a:p>
          <a:p>
            <a:pPr marL="252000"/>
            <a:r>
              <a:rPr lang="hu-HU" sz="1400" dirty="0">
                <a:latin typeface="Arial" panose="020B0604020202020204" pitchFamily="34" charset="0"/>
                <a:cs typeface="Arial" panose="020B0604020202020204" pitchFamily="34" charset="0"/>
              </a:rPr>
              <a:t>B: 124</a:t>
            </a:r>
          </a:p>
        </p:txBody>
      </p:sp>
      <p:sp>
        <p:nvSpPr>
          <p:cNvPr id="35" name="Rectangle 20">
            <a:extLst>
              <a:ext uri="{FF2B5EF4-FFF2-40B4-BE49-F238E27FC236}">
                <a16:creationId xmlns:a16="http://schemas.microsoft.com/office/drawing/2014/main" id="{AA0BE88F-4281-47E0-B119-418291CEBAD1}"/>
              </a:ext>
            </a:extLst>
          </p:cNvPr>
          <p:cNvSpPr/>
          <p:nvPr userDrawn="1"/>
        </p:nvSpPr>
        <p:spPr>
          <a:xfrm>
            <a:off x="10404880" y="3997960"/>
            <a:ext cx="1346400" cy="1137920"/>
          </a:xfrm>
          <a:prstGeom prst="rect">
            <a:avLst/>
          </a:prstGeom>
          <a:solidFill>
            <a:srgbClr val="FBE3A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52000"/>
            <a:r>
              <a:rPr lang="hu-HU" sz="1400" dirty="0">
                <a:latin typeface="Arial" panose="020B0604020202020204" pitchFamily="34" charset="0"/>
                <a:cs typeface="Arial" panose="020B0604020202020204" pitchFamily="34" charset="0"/>
              </a:rPr>
              <a:t>#FBE3A5</a:t>
            </a:r>
          </a:p>
          <a:p>
            <a:pPr marL="252000"/>
            <a:r>
              <a:rPr lang="hu-HU" sz="1400" dirty="0">
                <a:latin typeface="Arial" panose="020B0604020202020204" pitchFamily="34" charset="0"/>
                <a:cs typeface="Arial" panose="020B0604020202020204" pitchFamily="34" charset="0"/>
              </a:rPr>
              <a:t>R: 251</a:t>
            </a:r>
          </a:p>
          <a:p>
            <a:pPr marL="252000"/>
            <a:r>
              <a:rPr lang="hu-HU" sz="1400" dirty="0">
                <a:latin typeface="Arial" panose="020B0604020202020204" pitchFamily="34" charset="0"/>
                <a:cs typeface="Arial" panose="020B0604020202020204" pitchFamily="34" charset="0"/>
              </a:rPr>
              <a:t>G: 227</a:t>
            </a:r>
          </a:p>
          <a:p>
            <a:pPr marL="252000"/>
            <a:r>
              <a:rPr lang="hu-HU" sz="1400" dirty="0">
                <a:latin typeface="Arial" panose="020B0604020202020204" pitchFamily="34" charset="0"/>
                <a:cs typeface="Arial" panose="020B0604020202020204" pitchFamily="34" charset="0"/>
              </a:rPr>
              <a:t>B: 165</a:t>
            </a:r>
          </a:p>
        </p:txBody>
      </p:sp>
      <p:sp>
        <p:nvSpPr>
          <p:cNvPr id="36" name="Ellipszis 35">
            <a:extLst>
              <a:ext uri="{FF2B5EF4-FFF2-40B4-BE49-F238E27FC236}">
                <a16:creationId xmlns:a16="http://schemas.microsoft.com/office/drawing/2014/main" id="{851865AF-78D6-47D9-854F-8130F5B706E7}"/>
              </a:ext>
            </a:extLst>
          </p:cNvPr>
          <p:cNvSpPr/>
          <p:nvPr userDrawn="1"/>
        </p:nvSpPr>
        <p:spPr>
          <a:xfrm>
            <a:off x="7440614" y="2587779"/>
            <a:ext cx="189084" cy="18908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37" name="Ellipszis 36">
            <a:extLst>
              <a:ext uri="{FF2B5EF4-FFF2-40B4-BE49-F238E27FC236}">
                <a16:creationId xmlns:a16="http://schemas.microsoft.com/office/drawing/2014/main" id="{C1AB5074-C0EF-44B7-9FBC-3D3AABCD40AB}"/>
              </a:ext>
            </a:extLst>
          </p:cNvPr>
          <p:cNvSpPr/>
          <p:nvPr userDrawn="1"/>
        </p:nvSpPr>
        <p:spPr>
          <a:xfrm>
            <a:off x="8774846" y="2587779"/>
            <a:ext cx="189084" cy="18908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38" name="Ellipszis 37">
            <a:extLst>
              <a:ext uri="{FF2B5EF4-FFF2-40B4-BE49-F238E27FC236}">
                <a16:creationId xmlns:a16="http://schemas.microsoft.com/office/drawing/2014/main" id="{11FF2E33-97C7-40E1-8BFC-4B8D1A1BC775}"/>
              </a:ext>
            </a:extLst>
          </p:cNvPr>
          <p:cNvSpPr/>
          <p:nvPr userDrawn="1"/>
        </p:nvSpPr>
        <p:spPr>
          <a:xfrm>
            <a:off x="10094766" y="2587779"/>
            <a:ext cx="189084" cy="18908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39" name="Ellipszis 38">
            <a:extLst>
              <a:ext uri="{FF2B5EF4-FFF2-40B4-BE49-F238E27FC236}">
                <a16:creationId xmlns:a16="http://schemas.microsoft.com/office/drawing/2014/main" id="{5D8EB508-6849-4555-AF7B-FE97CAF9AC98}"/>
              </a:ext>
            </a:extLst>
          </p:cNvPr>
          <p:cNvSpPr/>
          <p:nvPr userDrawn="1"/>
        </p:nvSpPr>
        <p:spPr>
          <a:xfrm>
            <a:off x="11441166" y="2587779"/>
            <a:ext cx="189084" cy="18908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40" name="Ellipszis 39">
            <a:extLst>
              <a:ext uri="{FF2B5EF4-FFF2-40B4-BE49-F238E27FC236}">
                <a16:creationId xmlns:a16="http://schemas.microsoft.com/office/drawing/2014/main" id="{3314827D-1C74-46C0-AF99-F4B2A5263CF1}"/>
              </a:ext>
            </a:extLst>
          </p:cNvPr>
          <p:cNvSpPr/>
          <p:nvPr userDrawn="1"/>
        </p:nvSpPr>
        <p:spPr>
          <a:xfrm>
            <a:off x="11441166" y="1410963"/>
            <a:ext cx="189084" cy="18908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41" name="Ellipszis 40">
            <a:extLst>
              <a:ext uri="{FF2B5EF4-FFF2-40B4-BE49-F238E27FC236}">
                <a16:creationId xmlns:a16="http://schemas.microsoft.com/office/drawing/2014/main" id="{F9E5CA21-8EAC-42EC-BFE8-BE6A4F66B458}"/>
              </a:ext>
            </a:extLst>
          </p:cNvPr>
          <p:cNvSpPr/>
          <p:nvPr userDrawn="1"/>
        </p:nvSpPr>
        <p:spPr>
          <a:xfrm>
            <a:off x="11441166" y="3684784"/>
            <a:ext cx="189084" cy="18908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42" name="Ellipszis 41">
            <a:extLst>
              <a:ext uri="{FF2B5EF4-FFF2-40B4-BE49-F238E27FC236}">
                <a16:creationId xmlns:a16="http://schemas.microsoft.com/office/drawing/2014/main" id="{6D619A9F-D304-4BAA-83E6-E423537CF1E3}"/>
              </a:ext>
            </a:extLst>
          </p:cNvPr>
          <p:cNvSpPr/>
          <p:nvPr userDrawn="1"/>
        </p:nvSpPr>
        <p:spPr>
          <a:xfrm>
            <a:off x="11441166" y="4863619"/>
            <a:ext cx="189084" cy="18908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43" name="Ellipszis 42">
            <a:extLst>
              <a:ext uri="{FF2B5EF4-FFF2-40B4-BE49-F238E27FC236}">
                <a16:creationId xmlns:a16="http://schemas.microsoft.com/office/drawing/2014/main" id="{14CD199B-FC64-4973-B66D-29B56F69A5EC}"/>
              </a:ext>
            </a:extLst>
          </p:cNvPr>
          <p:cNvSpPr/>
          <p:nvPr userDrawn="1"/>
        </p:nvSpPr>
        <p:spPr>
          <a:xfrm>
            <a:off x="7440614" y="3684784"/>
            <a:ext cx="189084" cy="18908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extLst>
      <p:ext uri="{BB962C8B-B14F-4D97-AF65-F5344CB8AC3E}">
        <p14:creationId xmlns:p14="http://schemas.microsoft.com/office/powerpoint/2010/main" val="308217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émaelválasztó 3">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E3D5CE5-894B-D641-97F3-B5228CC2AA16}"/>
              </a:ext>
            </a:extLst>
          </p:cNvPr>
          <p:cNvSpPr>
            <a:spLocks noGrp="1"/>
          </p:cNvSpPr>
          <p:nvPr>
            <p:ph type="subTitle" idx="1" hasCustomPrompt="1"/>
          </p:nvPr>
        </p:nvSpPr>
        <p:spPr>
          <a:xfrm>
            <a:off x="1027113" y="2724805"/>
            <a:ext cx="7431088" cy="704195"/>
          </a:xfrm>
          <a:prstGeom prst="rect">
            <a:avLst/>
          </a:prstGeom>
        </p:spPr>
        <p:txBody>
          <a:bodyPr lIns="0" tIns="0" rIns="0" bIns="0" anchor="t" anchorCtr="0"/>
          <a:lstStyle>
            <a:lvl1pPr marL="0" indent="0" algn="l">
              <a:lnSpc>
                <a:spcPct val="100000"/>
              </a:lnSpc>
              <a:spcBef>
                <a:spcPts val="0"/>
              </a:spcBef>
              <a:buNone/>
              <a:defRPr sz="41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err="1"/>
              <a:t>Arial</a:t>
            </a:r>
            <a:r>
              <a:rPr lang="hu-HU" dirty="0"/>
              <a:t> 41 </a:t>
            </a:r>
            <a:r>
              <a:rPr lang="hu-HU" dirty="0" err="1"/>
              <a:t>pt</a:t>
            </a:r>
            <a:endParaRPr lang="hu-HU" dirty="0"/>
          </a:p>
        </p:txBody>
      </p:sp>
      <p:sp>
        <p:nvSpPr>
          <p:cNvPr id="14" name="Title 1">
            <a:extLst>
              <a:ext uri="{FF2B5EF4-FFF2-40B4-BE49-F238E27FC236}">
                <a16:creationId xmlns:a16="http://schemas.microsoft.com/office/drawing/2014/main" id="{EAA0E2B3-C33F-44BF-BD24-838C7225A4CC}"/>
              </a:ext>
            </a:extLst>
          </p:cNvPr>
          <p:cNvSpPr>
            <a:spLocks noGrp="1"/>
          </p:cNvSpPr>
          <p:nvPr>
            <p:ph type="ctrTitle" hasCustomPrompt="1"/>
          </p:nvPr>
        </p:nvSpPr>
        <p:spPr>
          <a:xfrm>
            <a:off x="531815" y="1709738"/>
            <a:ext cx="11096622" cy="761982"/>
          </a:xfrm>
          <a:prstGeom prst="rect">
            <a:avLst/>
          </a:prstGeom>
        </p:spPr>
        <p:txBody>
          <a:bodyPr lIns="0" tIns="0" rIns="0" bIns="0" anchor="b" anchorCtr="0"/>
          <a:lstStyle>
            <a:lvl1pPr algn="l">
              <a:lnSpc>
                <a:spcPct val="100000"/>
              </a:lnSpc>
              <a:defRPr sz="6600" b="1">
                <a:solidFill>
                  <a:srgbClr val="1B213E"/>
                </a:solidFill>
                <a:latin typeface="Georgia" panose="02040502050405020303" pitchFamily="18" charset="0"/>
              </a:defRPr>
            </a:lvl1pPr>
          </a:lstStyle>
          <a:p>
            <a:r>
              <a:rPr lang="hu-HU" dirty="0"/>
              <a:t>Georgia 66 </a:t>
            </a:r>
            <a:r>
              <a:rPr lang="hu-HU" dirty="0" err="1"/>
              <a:t>pt</a:t>
            </a:r>
            <a:endParaRPr lang="hu-HU" dirty="0"/>
          </a:p>
        </p:txBody>
      </p:sp>
      <p:pic>
        <p:nvPicPr>
          <p:cNvPr id="2" name="Picture 5">
            <a:extLst>
              <a:ext uri="{FF2B5EF4-FFF2-40B4-BE49-F238E27FC236}">
                <a16:creationId xmlns:a16="http://schemas.microsoft.com/office/drawing/2014/main" id="{09E48E4C-EDD7-4446-AE58-5628F6DED1B9}"/>
              </a:ext>
            </a:extLst>
          </p:cNvPr>
          <p:cNvPicPr>
            <a:picLocks noChangeAspect="1"/>
          </p:cNvPicPr>
          <p:nvPr userDrawn="1"/>
        </p:nvPicPr>
        <p:blipFill>
          <a:blip r:embed="rId2"/>
          <a:stretch>
            <a:fillRect/>
          </a:stretch>
        </p:blipFill>
        <p:spPr>
          <a:xfrm>
            <a:off x="8328238" y="3301340"/>
            <a:ext cx="3107796" cy="3107796"/>
          </a:xfrm>
          <a:prstGeom prst="rect">
            <a:avLst/>
          </a:prstGeom>
        </p:spPr>
      </p:pic>
      <p:sp>
        <p:nvSpPr>
          <p:cNvPr id="17" name="Date Placeholder 3">
            <a:extLst>
              <a:ext uri="{FF2B5EF4-FFF2-40B4-BE49-F238E27FC236}">
                <a16:creationId xmlns:a16="http://schemas.microsoft.com/office/drawing/2014/main" id="{1DDE6398-A52B-440D-9DFE-4B7AFF3ACC1C}"/>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ED218025-DDEC-4AA1-8D01-5F851A455BE8}" type="datetime3">
              <a:rPr lang="en-US" smtClean="0"/>
              <a:t>24 February 2021</a:t>
            </a:fld>
            <a:endParaRPr lang="hu-HU" dirty="0"/>
          </a:p>
        </p:txBody>
      </p:sp>
    </p:spTree>
    <p:extLst>
      <p:ext uri="{BB962C8B-B14F-4D97-AF65-F5344CB8AC3E}">
        <p14:creationId xmlns:p14="http://schemas.microsoft.com/office/powerpoint/2010/main" val="227750311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Munkafelület">
    <p:spTree>
      <p:nvGrpSpPr>
        <p:cNvPr id="1" name=""/>
        <p:cNvGrpSpPr/>
        <p:nvPr/>
      </p:nvGrpSpPr>
      <p:grpSpPr>
        <a:xfrm>
          <a:off x="0" y="0"/>
          <a:ext cx="0" cy="0"/>
          <a:chOff x="0" y="0"/>
          <a:chExt cx="0" cy="0"/>
        </a:xfrm>
      </p:grpSpPr>
      <p:sp>
        <p:nvSpPr>
          <p:cNvPr id="3" name="Téglalap 2">
            <a:extLst>
              <a:ext uri="{FF2B5EF4-FFF2-40B4-BE49-F238E27FC236}">
                <a16:creationId xmlns:a16="http://schemas.microsoft.com/office/drawing/2014/main" id="{569BC797-6F34-45E1-B3B7-7A81BDF20EEB}"/>
              </a:ext>
            </a:extLst>
          </p:cNvPr>
          <p:cNvSpPr/>
          <p:nvPr userDrawn="1"/>
        </p:nvSpPr>
        <p:spPr>
          <a:xfrm>
            <a:off x="0" y="1709738"/>
            <a:ext cx="12192000" cy="5148262"/>
          </a:xfrm>
          <a:prstGeom prst="rect">
            <a:avLst/>
          </a:prstGeom>
          <a:solidFill>
            <a:srgbClr val="1B213E"/>
          </a:solidFill>
          <a:ln>
            <a:noFill/>
          </a:ln>
        </p:spPr>
        <p:style>
          <a:lnRef idx="2">
            <a:schemeClr val="accent1">
              <a:shade val="50000"/>
            </a:schemeClr>
          </a:lnRef>
          <a:fillRef idx="1">
            <a:schemeClr val="accent1"/>
          </a:fillRef>
          <a:effectRef idx="0">
            <a:schemeClr val="accent1"/>
          </a:effectRef>
          <a:fontRef idx="minor">
            <a:schemeClr val="lt1"/>
          </a:fontRef>
        </p:style>
        <p:txBody>
          <a:bodyPr lIns="1044000" tIns="0" rIns="576000" bIns="0" rtlCol="0" anchor="ctr"/>
          <a:lstStyle/>
          <a:p>
            <a:r>
              <a:rPr lang="hu-HU" dirty="0">
                <a:solidFill>
                  <a:schemeClr val="bg1"/>
                </a:solidFill>
                <a:latin typeface="Arial" panose="020B0604020202020204" pitchFamily="34" charset="0"/>
                <a:cs typeface="Arial" panose="020B0604020202020204" pitchFamily="34" charset="0"/>
              </a:rPr>
              <a:t>Ez az a felület, amin belül kell mindent megoldani!</a:t>
            </a:r>
          </a:p>
          <a:p>
            <a:r>
              <a:rPr lang="hu-HU" dirty="0">
                <a:solidFill>
                  <a:schemeClr val="bg1"/>
                </a:solidFill>
                <a:latin typeface="Arial" panose="020B0604020202020204" pitchFamily="34" charset="0"/>
                <a:cs typeface="Arial" panose="020B0604020202020204" pitchFamily="34" charset="0"/>
              </a:rPr>
              <a:t>A felette lévő terület mindig szabadon marad, ott csak a Corvinus logó, a dátum és a vetítés/dia címe szerepel.</a:t>
            </a:r>
          </a:p>
          <a:p>
            <a:r>
              <a:rPr lang="hu-HU" dirty="0">
                <a:solidFill>
                  <a:schemeClr val="bg1"/>
                </a:solidFill>
                <a:latin typeface="Arial" panose="020B0604020202020204" pitchFamily="34" charset="0"/>
                <a:cs typeface="Arial" panose="020B0604020202020204" pitchFamily="34" charset="0"/>
              </a:rPr>
              <a:t>Adódhat olyan helyzet, amikor grafikon esetleg belenyúlik ebbe a zónába, de az is csak a második harmadban történhet, és nem zavarhat bele a „Dia címsor” szövegébe. </a:t>
            </a:r>
          </a:p>
          <a:p>
            <a:endParaRPr lang="hu-HU" dirty="0">
              <a:solidFill>
                <a:schemeClr val="bg1"/>
              </a:solidFill>
              <a:latin typeface="Arial" panose="020B0604020202020204" pitchFamily="34" charset="0"/>
              <a:cs typeface="Arial" panose="020B0604020202020204" pitchFamily="34" charset="0"/>
            </a:endParaRPr>
          </a:p>
          <a:p>
            <a:r>
              <a:rPr lang="hu-HU" dirty="0">
                <a:solidFill>
                  <a:schemeClr val="bg1"/>
                </a:solidFill>
                <a:latin typeface="Arial" panose="020B0604020202020204" pitchFamily="34" charset="0"/>
                <a:cs typeface="Arial" panose="020B0604020202020204" pitchFamily="34" charset="0"/>
              </a:rPr>
              <a:t>A dián szereplő szövegek 18 pontos </a:t>
            </a:r>
            <a:r>
              <a:rPr lang="hu-HU" dirty="0" err="1">
                <a:solidFill>
                  <a:schemeClr val="bg1"/>
                </a:solidFill>
                <a:latin typeface="Arial" panose="020B0604020202020204" pitchFamily="34" charset="0"/>
                <a:cs typeface="Arial" panose="020B0604020202020204" pitchFamily="34" charset="0"/>
              </a:rPr>
              <a:t>Arial</a:t>
            </a:r>
            <a:r>
              <a:rPr lang="hu-HU" dirty="0">
                <a:solidFill>
                  <a:schemeClr val="bg1"/>
                </a:solidFill>
                <a:latin typeface="Arial" panose="020B0604020202020204" pitchFamily="34" charset="0"/>
                <a:cs typeface="Arial" panose="020B0604020202020204" pitchFamily="34" charset="0"/>
              </a:rPr>
              <a:t>, szimpla sortávolsággal. Mindig balra rendezett, szabadsoros, soha nem sorkizárt!!!</a:t>
            </a:r>
          </a:p>
          <a:p>
            <a:r>
              <a:rPr lang="hu-HU" dirty="0">
                <a:solidFill>
                  <a:schemeClr val="bg1"/>
                </a:solidFill>
                <a:latin typeface="Arial" panose="020B0604020202020204" pitchFamily="34" charset="0"/>
                <a:cs typeface="Arial" panose="020B0604020202020204" pitchFamily="34" charset="0"/>
              </a:rPr>
              <a:t>A betűk méretét csak abban az esetben csökkentsük 1 ponttal, ha ezen 1 sor beférése múlik.</a:t>
            </a:r>
          </a:p>
          <a:p>
            <a:endParaRPr lang="hu-HU" dirty="0">
              <a:solidFill>
                <a:schemeClr val="bg1"/>
              </a:solidFill>
              <a:latin typeface="Arial" panose="020B0604020202020204" pitchFamily="34" charset="0"/>
              <a:cs typeface="Arial" panose="020B0604020202020204" pitchFamily="34" charset="0"/>
            </a:endParaRPr>
          </a:p>
          <a:p>
            <a:endParaRPr lang="hu-HU" dirty="0">
              <a:solidFill>
                <a:schemeClr val="bg1"/>
              </a:solidFill>
              <a:latin typeface="Arial" panose="020B0604020202020204" pitchFamily="34" charset="0"/>
              <a:cs typeface="Arial" panose="020B0604020202020204" pitchFamily="34" charset="0"/>
            </a:endParaRPr>
          </a:p>
          <a:p>
            <a:endParaRPr lang="hu-HU" dirty="0">
              <a:solidFill>
                <a:schemeClr val="bg1"/>
              </a:solidFill>
            </a:endParaRPr>
          </a:p>
        </p:txBody>
      </p:sp>
      <p:sp>
        <p:nvSpPr>
          <p:cNvPr id="4" name="Téglalap 3">
            <a:extLst>
              <a:ext uri="{FF2B5EF4-FFF2-40B4-BE49-F238E27FC236}">
                <a16:creationId xmlns:a16="http://schemas.microsoft.com/office/drawing/2014/main" id="{FA795C05-B2F8-41AF-841C-265ED6476F67}"/>
              </a:ext>
            </a:extLst>
          </p:cNvPr>
          <p:cNvSpPr/>
          <p:nvPr userDrawn="1"/>
        </p:nvSpPr>
        <p:spPr>
          <a:xfrm>
            <a:off x="4210050" y="0"/>
            <a:ext cx="4081463" cy="1709738"/>
          </a:xfrm>
          <a:prstGeom prst="rect">
            <a:avLst/>
          </a:prstGeom>
          <a:solidFill>
            <a:srgbClr val="D1AF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5" name="Téglalap 4">
            <a:extLst>
              <a:ext uri="{FF2B5EF4-FFF2-40B4-BE49-F238E27FC236}">
                <a16:creationId xmlns:a16="http://schemas.microsoft.com/office/drawing/2014/main" id="{0AB4A51A-34AC-4B17-AA02-C76BF89718F9}"/>
              </a:ext>
            </a:extLst>
          </p:cNvPr>
          <p:cNvSpPr/>
          <p:nvPr userDrawn="1"/>
        </p:nvSpPr>
        <p:spPr>
          <a:xfrm>
            <a:off x="0" y="1709738"/>
            <a:ext cx="550863" cy="566737"/>
          </a:xfrm>
          <a:prstGeom prst="rect">
            <a:avLst/>
          </a:prstGeom>
          <a:solidFill>
            <a:srgbClr val="D1AF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6" name="Téglalap 5">
            <a:extLst>
              <a:ext uri="{FF2B5EF4-FFF2-40B4-BE49-F238E27FC236}">
                <a16:creationId xmlns:a16="http://schemas.microsoft.com/office/drawing/2014/main" id="{5F131E2F-739E-4FB6-8334-6BBAE8D79216}"/>
              </a:ext>
            </a:extLst>
          </p:cNvPr>
          <p:cNvSpPr/>
          <p:nvPr userDrawn="1"/>
        </p:nvSpPr>
        <p:spPr>
          <a:xfrm>
            <a:off x="0" y="6273801"/>
            <a:ext cx="550863" cy="584200"/>
          </a:xfrm>
          <a:prstGeom prst="rect">
            <a:avLst/>
          </a:prstGeom>
          <a:solidFill>
            <a:srgbClr val="D1AF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7" name="Téglalap 6">
            <a:extLst>
              <a:ext uri="{FF2B5EF4-FFF2-40B4-BE49-F238E27FC236}">
                <a16:creationId xmlns:a16="http://schemas.microsoft.com/office/drawing/2014/main" id="{DAF687B6-45A5-4957-8ADF-EB3322021C23}"/>
              </a:ext>
            </a:extLst>
          </p:cNvPr>
          <p:cNvSpPr/>
          <p:nvPr userDrawn="1"/>
        </p:nvSpPr>
        <p:spPr>
          <a:xfrm>
            <a:off x="11623674" y="6273800"/>
            <a:ext cx="568326" cy="584200"/>
          </a:xfrm>
          <a:prstGeom prst="rect">
            <a:avLst/>
          </a:prstGeom>
          <a:solidFill>
            <a:srgbClr val="D1AF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8" name="Egyenes összekötő 7">
            <a:extLst>
              <a:ext uri="{FF2B5EF4-FFF2-40B4-BE49-F238E27FC236}">
                <a16:creationId xmlns:a16="http://schemas.microsoft.com/office/drawing/2014/main" id="{7467B71B-FECD-40B3-9EF3-5D6B82D4E009}"/>
              </a:ext>
            </a:extLst>
          </p:cNvPr>
          <p:cNvCxnSpPr>
            <a:cxnSpLocks/>
          </p:cNvCxnSpPr>
          <p:nvPr userDrawn="1"/>
        </p:nvCxnSpPr>
        <p:spPr>
          <a:xfrm>
            <a:off x="1042988" y="1093304"/>
            <a:ext cx="0" cy="5764696"/>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341560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_Munkafelület">
    <p:spTree>
      <p:nvGrpSpPr>
        <p:cNvPr id="1" name=""/>
        <p:cNvGrpSpPr/>
        <p:nvPr/>
      </p:nvGrpSpPr>
      <p:grpSpPr>
        <a:xfrm>
          <a:off x="0" y="0"/>
          <a:ext cx="0" cy="0"/>
          <a:chOff x="0" y="0"/>
          <a:chExt cx="0" cy="0"/>
        </a:xfrm>
      </p:grpSpPr>
      <p:pic>
        <p:nvPicPr>
          <p:cNvPr id="9" name="Ábra 8">
            <a:extLst>
              <a:ext uri="{FF2B5EF4-FFF2-40B4-BE49-F238E27FC236}">
                <a16:creationId xmlns:a16="http://schemas.microsoft.com/office/drawing/2014/main" id="{6EB36BB6-73D5-4B04-8BF0-7DA34106CF5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649341" y="3301375"/>
            <a:ext cx="2839260" cy="2839261"/>
          </a:xfrm>
          <a:prstGeom prst="rect">
            <a:avLst/>
          </a:prstGeom>
        </p:spPr>
      </p:pic>
      <p:pic>
        <p:nvPicPr>
          <p:cNvPr id="10" name="Ábra 9">
            <a:extLst>
              <a:ext uri="{FF2B5EF4-FFF2-40B4-BE49-F238E27FC236}">
                <a16:creationId xmlns:a16="http://schemas.microsoft.com/office/drawing/2014/main" id="{A5D539A4-0912-4A36-AAD4-DA71322D3F08}"/>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190952" y="1343871"/>
            <a:ext cx="1379721" cy="1619177"/>
          </a:xfrm>
          <a:prstGeom prst="rect">
            <a:avLst/>
          </a:prstGeom>
        </p:spPr>
      </p:pic>
      <p:pic>
        <p:nvPicPr>
          <p:cNvPr id="11" name="Ábra 10">
            <a:extLst>
              <a:ext uri="{FF2B5EF4-FFF2-40B4-BE49-F238E27FC236}">
                <a16:creationId xmlns:a16="http://schemas.microsoft.com/office/drawing/2014/main" id="{1F5622E8-F5FB-46CF-9895-933738D5A68D}"/>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8369976" y="2870270"/>
            <a:ext cx="558730" cy="558730"/>
          </a:xfrm>
          <a:prstGeom prst="rect">
            <a:avLst/>
          </a:prstGeom>
        </p:spPr>
      </p:pic>
      <p:grpSp>
        <p:nvGrpSpPr>
          <p:cNvPr id="12" name="Csoportba foglalás 11">
            <a:extLst>
              <a:ext uri="{FF2B5EF4-FFF2-40B4-BE49-F238E27FC236}">
                <a16:creationId xmlns:a16="http://schemas.microsoft.com/office/drawing/2014/main" id="{336DB1D4-1BEA-46B5-998E-DDB91948D1BF}"/>
              </a:ext>
            </a:extLst>
          </p:cNvPr>
          <p:cNvGrpSpPr/>
          <p:nvPr userDrawn="1"/>
        </p:nvGrpSpPr>
        <p:grpSpPr>
          <a:xfrm>
            <a:off x="6102376" y="3586442"/>
            <a:ext cx="2269127" cy="2269128"/>
            <a:chOff x="5239584" y="2481262"/>
            <a:chExt cx="1895475" cy="1895475"/>
          </a:xfrm>
        </p:grpSpPr>
        <p:pic>
          <p:nvPicPr>
            <p:cNvPr id="13" name="Ábra 12">
              <a:extLst>
                <a:ext uri="{FF2B5EF4-FFF2-40B4-BE49-F238E27FC236}">
                  <a16:creationId xmlns:a16="http://schemas.microsoft.com/office/drawing/2014/main" id="{366FC1E3-7463-4926-8653-1A04E41A906F}"/>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5239584" y="2481262"/>
              <a:ext cx="1895475" cy="1895475"/>
            </a:xfrm>
            <a:prstGeom prst="rect">
              <a:avLst/>
            </a:prstGeom>
          </p:spPr>
        </p:pic>
        <p:pic>
          <p:nvPicPr>
            <p:cNvPr id="14" name="Ábra 13">
              <a:extLst>
                <a:ext uri="{FF2B5EF4-FFF2-40B4-BE49-F238E27FC236}">
                  <a16:creationId xmlns:a16="http://schemas.microsoft.com/office/drawing/2014/main" id="{E4AA5B23-5C8E-41EE-8B4B-A1D8F09DC779}"/>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5968250" y="3209925"/>
              <a:ext cx="438150" cy="438150"/>
            </a:xfrm>
            <a:prstGeom prst="rect">
              <a:avLst/>
            </a:prstGeom>
          </p:spPr>
        </p:pic>
      </p:grpSp>
      <p:sp>
        <p:nvSpPr>
          <p:cNvPr id="17" name="Szöveg helye 29">
            <a:extLst>
              <a:ext uri="{FF2B5EF4-FFF2-40B4-BE49-F238E27FC236}">
                <a16:creationId xmlns:a16="http://schemas.microsoft.com/office/drawing/2014/main" id="{36E7D894-D16D-45B3-9A9B-BCC83B1A3EA1}"/>
              </a:ext>
            </a:extLst>
          </p:cNvPr>
          <p:cNvSpPr>
            <a:spLocks noGrp="1"/>
          </p:cNvSpPr>
          <p:nvPr>
            <p:ph type="body" sz="half" idx="2" hasCustomPrompt="1"/>
          </p:nvPr>
        </p:nvSpPr>
        <p:spPr>
          <a:xfrm>
            <a:off x="1042987" y="2852738"/>
            <a:ext cx="4781551" cy="3421062"/>
          </a:xfrm>
          <a:prstGeom prst="rect">
            <a:avLst/>
          </a:prstGeom>
        </p:spPr>
        <p:txBody>
          <a:bodyPr lIns="0" tIns="0" rIns="0" bIns="0"/>
          <a:lstStyle>
            <a:lvl1pPr marL="0" indent="0">
              <a:lnSpc>
                <a:spcPct val="100000"/>
              </a:lnSpc>
              <a:spcBef>
                <a:spcPts val="600"/>
              </a:spcBef>
              <a:buFontTx/>
              <a:buNone/>
              <a:defRPr sz="1800" b="0" i="0" baseline="0">
                <a:latin typeface="Arial "/>
              </a:defRPr>
            </a:lvl1pPr>
          </a:lstStyle>
          <a:p>
            <a:r>
              <a:rPr lang="hu-HU" dirty="0"/>
              <a:t>Az itt található grafikai elemek szabadon felhasználhatók díszitő elemként.</a:t>
            </a:r>
          </a:p>
          <a:p>
            <a:r>
              <a:rPr lang="hu-HU" dirty="0"/>
              <a:t>A Corvinus színpalettájából átszínezhetők.</a:t>
            </a:r>
          </a:p>
          <a:p>
            <a:r>
              <a:rPr lang="hu-HU" dirty="0"/>
              <a:t>Fehérre színezve és képre ráhelyezve mutatós dia készíthető. </a:t>
            </a:r>
            <a:endParaRPr lang="en-US" dirty="0"/>
          </a:p>
        </p:txBody>
      </p:sp>
    </p:spTree>
    <p:extLst>
      <p:ext uri="{BB962C8B-B14F-4D97-AF65-F5344CB8AC3E}">
        <p14:creationId xmlns:p14="http://schemas.microsoft.com/office/powerpoint/2010/main" val="392235816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Munkafelület">
    <p:spTree>
      <p:nvGrpSpPr>
        <p:cNvPr id="1" name=""/>
        <p:cNvGrpSpPr/>
        <p:nvPr/>
      </p:nvGrpSpPr>
      <p:grpSpPr>
        <a:xfrm>
          <a:off x="0" y="0"/>
          <a:ext cx="0" cy="0"/>
          <a:chOff x="0" y="0"/>
          <a:chExt cx="0" cy="0"/>
        </a:xfrm>
      </p:grpSpPr>
      <p:graphicFrame>
        <p:nvGraphicFramePr>
          <p:cNvPr id="10" name="Table 1">
            <a:extLst>
              <a:ext uri="{FF2B5EF4-FFF2-40B4-BE49-F238E27FC236}">
                <a16:creationId xmlns:a16="http://schemas.microsoft.com/office/drawing/2014/main" id="{E0CD8A8D-2A37-49C6-8210-82146D3BBB5A}"/>
              </a:ext>
            </a:extLst>
          </p:cNvPr>
          <p:cNvGraphicFramePr>
            <a:graphicFrameLocks noGrp="1"/>
          </p:cNvGraphicFramePr>
          <p:nvPr userDrawn="1">
            <p:extLst>
              <p:ext uri="{D42A27DB-BD31-4B8C-83A1-F6EECF244321}">
                <p14:modId xmlns:p14="http://schemas.microsoft.com/office/powerpoint/2010/main" val="99165057"/>
              </p:ext>
            </p:extLst>
          </p:nvPr>
        </p:nvGraphicFramePr>
        <p:xfrm>
          <a:off x="4751388" y="2852738"/>
          <a:ext cx="6872292" cy="3451576"/>
        </p:xfrm>
        <a:graphic>
          <a:graphicData uri="http://schemas.openxmlformats.org/drawingml/2006/table">
            <a:tbl>
              <a:tblPr firstRow="1">
                <a:tableStyleId>{8FD4443E-F989-4FC4-A0C8-D5A2AF1F390B}</a:tableStyleId>
              </a:tblPr>
              <a:tblGrid>
                <a:gridCol w="1145382">
                  <a:extLst>
                    <a:ext uri="{9D8B030D-6E8A-4147-A177-3AD203B41FA5}">
                      <a16:colId xmlns:a16="http://schemas.microsoft.com/office/drawing/2014/main" val="25465378"/>
                    </a:ext>
                  </a:extLst>
                </a:gridCol>
                <a:gridCol w="1145382">
                  <a:extLst>
                    <a:ext uri="{9D8B030D-6E8A-4147-A177-3AD203B41FA5}">
                      <a16:colId xmlns:a16="http://schemas.microsoft.com/office/drawing/2014/main" val="4252401850"/>
                    </a:ext>
                  </a:extLst>
                </a:gridCol>
                <a:gridCol w="1145382">
                  <a:extLst>
                    <a:ext uri="{9D8B030D-6E8A-4147-A177-3AD203B41FA5}">
                      <a16:colId xmlns:a16="http://schemas.microsoft.com/office/drawing/2014/main" val="2691314751"/>
                    </a:ext>
                  </a:extLst>
                </a:gridCol>
                <a:gridCol w="1145382">
                  <a:extLst>
                    <a:ext uri="{9D8B030D-6E8A-4147-A177-3AD203B41FA5}">
                      <a16:colId xmlns:a16="http://schemas.microsoft.com/office/drawing/2014/main" val="1416183067"/>
                    </a:ext>
                  </a:extLst>
                </a:gridCol>
                <a:gridCol w="1145382">
                  <a:extLst>
                    <a:ext uri="{9D8B030D-6E8A-4147-A177-3AD203B41FA5}">
                      <a16:colId xmlns:a16="http://schemas.microsoft.com/office/drawing/2014/main" val="3641331892"/>
                    </a:ext>
                  </a:extLst>
                </a:gridCol>
                <a:gridCol w="1145382">
                  <a:extLst>
                    <a:ext uri="{9D8B030D-6E8A-4147-A177-3AD203B41FA5}">
                      <a16:colId xmlns:a16="http://schemas.microsoft.com/office/drawing/2014/main" val="2820213842"/>
                    </a:ext>
                  </a:extLst>
                </a:gridCol>
              </a:tblGrid>
              <a:tr h="5322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u-HU" sz="900" b="1" i="0" dirty="0">
                          <a:solidFill>
                            <a:srgbClr val="1B213E"/>
                          </a:solidFill>
                          <a:latin typeface="Georgia" panose="02040502050405020303" pitchFamily="18" charset="0"/>
                          <a:cs typeface="Arial Narrow" panose="020B0604020202020204" pitchFamily="34" charset="0"/>
                        </a:rPr>
                        <a:t>Fejléc</a:t>
                      </a:r>
                    </a:p>
                  </a:txBody>
                  <a:tcPr marL="72000" marR="72000" marT="72000" marB="0">
                    <a:lnL>
                      <a:noFill/>
                    </a:lnL>
                    <a:lnR w="12700" cap="flat" cmpd="sng" algn="ctr">
                      <a:solidFill>
                        <a:schemeClr val="bg1"/>
                      </a:solidFill>
                      <a:prstDash val="solid"/>
                      <a:round/>
                      <a:headEnd type="none" w="med" len="med"/>
                      <a:tailEnd type="none" w="med" len="med"/>
                    </a:lnR>
                    <a:lnT>
                      <a:noFill/>
                    </a:lnT>
                    <a:lnB w="25400" cmpd="sng">
                      <a:noFill/>
                    </a:lnB>
                    <a:lnTlToBr w="12700" cmpd="sng">
                      <a:noFill/>
                      <a:prstDash val="solid"/>
                    </a:lnTlToBr>
                    <a:lnBlToTr w="12700" cmpd="sng">
                      <a:noFill/>
                      <a:prstDash val="solid"/>
                    </a:lnBlToTr>
                    <a:solidFill>
                      <a:srgbClr val="DEC5A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u-HU" sz="900" b="1" i="0" dirty="0">
                          <a:solidFill>
                            <a:srgbClr val="1B213E"/>
                          </a:solidFill>
                          <a:latin typeface="Georgia" panose="02040502050405020303" pitchFamily="18" charset="0"/>
                          <a:cs typeface="Arial Narrow" panose="020B0604020202020204" pitchFamily="34" charset="0"/>
                        </a:rPr>
                        <a:t>Fejléc</a:t>
                      </a:r>
                    </a:p>
                  </a:txBody>
                  <a:tcPr marL="72000" marR="72000" marT="7200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25400" cmpd="sng">
                      <a:noFill/>
                    </a:lnB>
                    <a:lnTlToBr w="12700" cmpd="sng">
                      <a:noFill/>
                      <a:prstDash val="solid"/>
                    </a:lnTlToBr>
                    <a:lnBlToTr w="12700" cmpd="sng">
                      <a:noFill/>
                      <a:prstDash val="solid"/>
                    </a:lnBlToTr>
                    <a:solidFill>
                      <a:srgbClr val="DEC5A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u-HU" sz="900" b="1" i="0" dirty="0">
                          <a:solidFill>
                            <a:srgbClr val="1B213E"/>
                          </a:solidFill>
                          <a:latin typeface="Georgia" panose="02040502050405020303" pitchFamily="18" charset="0"/>
                        </a:rPr>
                        <a:t>Fejléc</a:t>
                      </a:r>
                    </a:p>
                    <a:p>
                      <a:endParaRPr lang="hu-HU" sz="900" dirty="0">
                        <a:solidFill>
                          <a:srgbClr val="1B213E"/>
                        </a:solidFill>
                      </a:endParaRPr>
                    </a:p>
                  </a:txBody>
                  <a:tcPr marL="72000" marR="72000" marT="7200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25400" cmpd="sng">
                      <a:noFill/>
                    </a:lnB>
                    <a:lnTlToBr w="12700" cmpd="sng">
                      <a:noFill/>
                      <a:prstDash val="solid"/>
                    </a:lnTlToBr>
                    <a:lnBlToTr w="12700" cmpd="sng">
                      <a:noFill/>
                      <a:prstDash val="solid"/>
                    </a:lnBlToTr>
                    <a:solidFill>
                      <a:srgbClr val="DEC5A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u-HU" sz="900" b="1" i="0" dirty="0">
                          <a:solidFill>
                            <a:srgbClr val="1B213E"/>
                          </a:solidFill>
                          <a:latin typeface="Georgia" panose="02040502050405020303" pitchFamily="18" charset="0"/>
                        </a:rPr>
                        <a:t>Fejléc</a:t>
                      </a:r>
                    </a:p>
                  </a:txBody>
                  <a:tcPr marL="72000" marR="72000" marT="7200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25400" cmpd="sng">
                      <a:noFill/>
                    </a:lnB>
                    <a:lnTlToBr w="12700" cmpd="sng">
                      <a:noFill/>
                      <a:prstDash val="solid"/>
                    </a:lnTlToBr>
                    <a:lnBlToTr w="12700" cmpd="sng">
                      <a:noFill/>
                      <a:prstDash val="solid"/>
                    </a:lnBlToTr>
                    <a:solidFill>
                      <a:srgbClr val="DEC5A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u-HU" sz="900" b="1" i="0" dirty="0">
                          <a:solidFill>
                            <a:srgbClr val="1B213E"/>
                          </a:solidFill>
                          <a:latin typeface="Georgia" panose="02040502050405020303" pitchFamily="18" charset="0"/>
                        </a:rPr>
                        <a:t>Fejléc</a:t>
                      </a:r>
                    </a:p>
                  </a:txBody>
                  <a:tcPr marL="72000" marR="72000" marT="7200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25400" cmpd="sng">
                      <a:noFill/>
                    </a:lnB>
                    <a:lnTlToBr w="12700" cmpd="sng">
                      <a:noFill/>
                      <a:prstDash val="solid"/>
                    </a:lnTlToBr>
                    <a:lnBlToTr w="12700" cmpd="sng">
                      <a:noFill/>
                      <a:prstDash val="solid"/>
                    </a:lnBlToTr>
                    <a:solidFill>
                      <a:srgbClr val="DEC5A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u-HU" sz="900" b="1" i="0" dirty="0">
                          <a:solidFill>
                            <a:srgbClr val="1B213E"/>
                          </a:solidFill>
                          <a:latin typeface="Georgia" panose="02040502050405020303" pitchFamily="18" charset="0"/>
                        </a:rPr>
                        <a:t>Fejléc</a:t>
                      </a:r>
                    </a:p>
                  </a:txBody>
                  <a:tcPr marL="72000" marR="72000" marT="72000" marB="0">
                    <a:lnL w="12700" cap="flat" cmpd="sng" algn="ctr">
                      <a:solidFill>
                        <a:schemeClr val="bg1"/>
                      </a:solidFill>
                      <a:prstDash val="solid"/>
                      <a:round/>
                      <a:headEnd type="none" w="med" len="med"/>
                      <a:tailEnd type="none" w="med" len="med"/>
                    </a:lnL>
                    <a:lnR>
                      <a:noFill/>
                    </a:lnR>
                    <a:lnT>
                      <a:noFill/>
                    </a:lnT>
                    <a:lnB w="25400" cmpd="sng">
                      <a:noFill/>
                    </a:lnB>
                    <a:lnTlToBr w="12700" cmpd="sng">
                      <a:noFill/>
                      <a:prstDash val="solid"/>
                    </a:lnTlToBr>
                    <a:lnBlToTr w="12700" cmpd="sng">
                      <a:noFill/>
                      <a:prstDash val="solid"/>
                    </a:lnBlToTr>
                    <a:solidFill>
                      <a:srgbClr val="DEC5A6"/>
                    </a:solidFill>
                  </a:tcPr>
                </a:tc>
                <a:extLst>
                  <a:ext uri="{0D108BD9-81ED-4DB2-BD59-A6C34878D82A}">
                    <a16:rowId xmlns:a16="http://schemas.microsoft.com/office/drawing/2014/main" val="3599698621"/>
                  </a:ext>
                </a:extLst>
              </a:tr>
              <a:tr h="363613">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hu-HU" sz="900" b="0" i="0" dirty="0">
                          <a:solidFill>
                            <a:srgbClr val="1B213E"/>
                          </a:solidFill>
                          <a:latin typeface="Arial" panose="020B0604020202020204" pitchFamily="34" charset="0"/>
                          <a:cs typeface="Arial" panose="020B0604020202020204" pitchFamily="34" charset="0"/>
                        </a:rPr>
                        <a:t>Fejléc 2</a:t>
                      </a:r>
                    </a:p>
                  </a:txBody>
                  <a:tcPr marL="72000" marR="72000"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5400" cmpd="sng">
                      <a:noFill/>
                    </a:lnT>
                    <a:lnB w="12700" cap="flat" cmpd="sng" algn="ctr">
                      <a:noFill/>
                      <a:prstDash val="solid"/>
                      <a:round/>
                      <a:headEnd type="none" w="med" len="med"/>
                      <a:tailEnd type="none" w="med" len="med"/>
                    </a:lnB>
                    <a:solidFill>
                      <a:srgbClr val="A9ABB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u-HU" sz="900" b="0" i="0" dirty="0">
                          <a:solidFill>
                            <a:srgbClr val="1B213E"/>
                          </a:solidFill>
                          <a:latin typeface="Arial" panose="020B0604020202020204" pitchFamily="34" charset="0"/>
                          <a:cs typeface="Arial" panose="020B0604020202020204" pitchFamily="34" charset="0"/>
                        </a:rPr>
                        <a:t>Fejléc 2</a:t>
                      </a:r>
                    </a:p>
                  </a:txBody>
                  <a:tcPr marL="72000" marR="72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5400" cmpd="sng">
                      <a:noFill/>
                    </a:lnT>
                    <a:lnB w="12700" cap="flat" cmpd="sng" algn="ctr">
                      <a:noFill/>
                      <a:prstDash val="solid"/>
                      <a:round/>
                      <a:headEnd type="none" w="med" len="med"/>
                      <a:tailEnd type="none" w="med" len="med"/>
                    </a:lnB>
                    <a:solidFill>
                      <a:srgbClr val="A9ABB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u-HU" sz="900" b="0" i="0" dirty="0">
                          <a:solidFill>
                            <a:srgbClr val="1B213E"/>
                          </a:solidFill>
                          <a:latin typeface="Arial" panose="020B0604020202020204" pitchFamily="34" charset="0"/>
                          <a:cs typeface="Arial" panose="020B0604020202020204" pitchFamily="34" charset="0"/>
                        </a:rPr>
                        <a:t>Fejléc 2</a:t>
                      </a:r>
                    </a:p>
                  </a:txBody>
                  <a:tcPr marL="72000" marR="72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5400" cmpd="sng">
                      <a:noFill/>
                    </a:lnT>
                    <a:lnB w="12700" cap="flat" cmpd="sng" algn="ctr">
                      <a:noFill/>
                      <a:prstDash val="solid"/>
                      <a:round/>
                      <a:headEnd type="none" w="med" len="med"/>
                      <a:tailEnd type="none" w="med" len="med"/>
                    </a:lnB>
                    <a:solidFill>
                      <a:srgbClr val="A9ABB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u-HU" sz="900" b="0" i="0" dirty="0">
                          <a:solidFill>
                            <a:srgbClr val="1B213E"/>
                          </a:solidFill>
                          <a:latin typeface="Arial" panose="020B0604020202020204" pitchFamily="34" charset="0"/>
                          <a:cs typeface="Arial" panose="020B0604020202020204" pitchFamily="34" charset="0"/>
                        </a:rPr>
                        <a:t>Fejléc 2</a:t>
                      </a:r>
                    </a:p>
                  </a:txBody>
                  <a:tcPr marL="72000" marR="72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5400" cmpd="sng">
                      <a:noFill/>
                    </a:lnT>
                    <a:lnB w="12700" cap="flat" cmpd="sng" algn="ctr">
                      <a:noFill/>
                      <a:prstDash val="solid"/>
                      <a:round/>
                      <a:headEnd type="none" w="med" len="med"/>
                      <a:tailEnd type="none" w="med" len="med"/>
                    </a:lnB>
                    <a:solidFill>
                      <a:srgbClr val="A9ABB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u-HU" sz="900" b="0" i="0" dirty="0">
                          <a:solidFill>
                            <a:srgbClr val="1B213E"/>
                          </a:solidFill>
                          <a:latin typeface="Arial" panose="020B0604020202020204" pitchFamily="34" charset="0"/>
                          <a:cs typeface="Arial" panose="020B0604020202020204" pitchFamily="34" charset="0"/>
                        </a:rPr>
                        <a:t>Fejléc 2</a:t>
                      </a:r>
                    </a:p>
                  </a:txBody>
                  <a:tcPr marL="72000" marR="72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5400" cmpd="sng">
                      <a:noFill/>
                    </a:lnT>
                    <a:lnB w="12700" cap="flat" cmpd="sng" algn="ctr">
                      <a:noFill/>
                      <a:prstDash val="solid"/>
                      <a:round/>
                      <a:headEnd type="none" w="med" len="med"/>
                      <a:tailEnd type="none" w="med" len="med"/>
                    </a:lnB>
                    <a:solidFill>
                      <a:srgbClr val="A9ABB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u-HU" sz="900" b="0" i="0" dirty="0">
                          <a:solidFill>
                            <a:srgbClr val="1B213E"/>
                          </a:solidFill>
                          <a:latin typeface="Arial" panose="020B0604020202020204" pitchFamily="34" charset="0"/>
                          <a:cs typeface="Arial" panose="020B0604020202020204" pitchFamily="34" charset="0"/>
                        </a:rPr>
                        <a:t>Fejléc 2</a:t>
                      </a:r>
                    </a:p>
                  </a:txBody>
                  <a:tcPr marL="72000" marR="72000" marT="0" marB="0" anchor="ctr">
                    <a:lnL w="12700" cap="flat" cmpd="sng" algn="ctr">
                      <a:solidFill>
                        <a:schemeClr val="bg1"/>
                      </a:solidFill>
                      <a:prstDash val="solid"/>
                      <a:round/>
                      <a:headEnd type="none" w="med" len="med"/>
                      <a:tailEnd type="none" w="med" len="med"/>
                    </a:lnL>
                    <a:lnT w="25400" cmpd="sng">
                      <a:noFill/>
                    </a:lnT>
                    <a:lnB w="12700" cap="flat" cmpd="sng" algn="ctr">
                      <a:noFill/>
                      <a:prstDash val="solid"/>
                      <a:round/>
                      <a:headEnd type="none" w="med" len="med"/>
                      <a:tailEnd type="none" w="med" len="med"/>
                    </a:lnB>
                    <a:solidFill>
                      <a:srgbClr val="A9ABB2"/>
                    </a:solidFill>
                  </a:tcPr>
                </a:tc>
                <a:extLst>
                  <a:ext uri="{0D108BD9-81ED-4DB2-BD59-A6C34878D82A}">
                    <a16:rowId xmlns:a16="http://schemas.microsoft.com/office/drawing/2014/main" val="347681467"/>
                  </a:ext>
                </a:extLst>
              </a:tr>
              <a:tr h="363613">
                <a:tc>
                  <a:txBody>
                    <a:bodyPr/>
                    <a:lstStyle/>
                    <a:p>
                      <a:pPr algn="l" fontAlgn="b"/>
                      <a:endParaRPr lang="hu-HU" sz="900" b="0" i="0" u="none" strike="noStrike" dirty="0">
                        <a:solidFill>
                          <a:srgbClr val="000000"/>
                        </a:solidFill>
                        <a:effectLst/>
                        <a:latin typeface="Arial" panose="020B0604020202020204" pitchFamily="34" charset="0"/>
                        <a:cs typeface="Arial" panose="020B0604020202020204" pitchFamily="34" charset="0"/>
                      </a:endParaRPr>
                    </a:p>
                  </a:txBody>
                  <a:tcPr marL="72000" marR="72000" marT="0" marB="0" anchor="ctr">
                    <a:lnR w="9525" cap="flat" cmpd="sng" algn="ctr">
                      <a:solidFill>
                        <a:srgbClr val="BF8F55"/>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T w="12700" cap="flat" cmpd="sng" algn="ctr">
                      <a:no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extLst>
                  <a:ext uri="{0D108BD9-81ED-4DB2-BD59-A6C34878D82A}">
                    <a16:rowId xmlns:a16="http://schemas.microsoft.com/office/drawing/2014/main" val="3577188170"/>
                  </a:ext>
                </a:extLst>
              </a:tr>
              <a:tr h="366539">
                <a:tc>
                  <a:txBody>
                    <a:bodyPr/>
                    <a:lstStyle/>
                    <a:p>
                      <a:pPr algn="l" fontAlgn="b"/>
                      <a:endParaRPr lang="hu-HU" sz="900" b="0" i="0" u="none" strike="noStrike" dirty="0">
                        <a:solidFill>
                          <a:srgbClr val="000000"/>
                        </a:solidFill>
                        <a:effectLst/>
                        <a:latin typeface="Arial" panose="020B0604020202020204" pitchFamily="34" charset="0"/>
                        <a:cs typeface="Arial" panose="020B0604020202020204" pitchFamily="34" charset="0"/>
                      </a:endParaRPr>
                    </a:p>
                  </a:txBody>
                  <a:tcPr marL="72000" marR="72000" marT="0" marB="0" anchor="ctr">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extLst>
                  <a:ext uri="{0D108BD9-81ED-4DB2-BD59-A6C34878D82A}">
                    <a16:rowId xmlns:a16="http://schemas.microsoft.com/office/drawing/2014/main" val="2634599051"/>
                  </a:ext>
                </a:extLst>
              </a:tr>
              <a:tr h="365226">
                <a:tc>
                  <a:txBody>
                    <a:bodyPr/>
                    <a:lstStyle/>
                    <a:p>
                      <a:pPr algn="l" fontAlgn="b"/>
                      <a:endParaRPr lang="hu-HU" sz="900" b="0" i="0" u="none" strike="noStrike" dirty="0">
                        <a:solidFill>
                          <a:srgbClr val="000000"/>
                        </a:solidFill>
                        <a:effectLst/>
                        <a:latin typeface="Arial" panose="020B0604020202020204" pitchFamily="34" charset="0"/>
                        <a:cs typeface="Arial" panose="020B0604020202020204" pitchFamily="34" charset="0"/>
                      </a:endParaRPr>
                    </a:p>
                  </a:txBody>
                  <a:tcPr marL="72000" marR="72000" marT="0" marB="0" anchor="ctr">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extLst>
                  <a:ext uri="{0D108BD9-81ED-4DB2-BD59-A6C34878D82A}">
                    <a16:rowId xmlns:a16="http://schemas.microsoft.com/office/drawing/2014/main" val="362035829"/>
                  </a:ext>
                </a:extLst>
              </a:tr>
              <a:tr h="366539">
                <a:tc>
                  <a:txBody>
                    <a:bodyPr/>
                    <a:lstStyle/>
                    <a:p>
                      <a:pPr algn="l" fontAlgn="b"/>
                      <a:endParaRPr lang="hu-HU" sz="900" b="0" i="0" u="none" strike="noStrike" dirty="0">
                        <a:solidFill>
                          <a:srgbClr val="000000"/>
                        </a:solidFill>
                        <a:effectLst/>
                        <a:latin typeface="Arial" panose="020B0604020202020204" pitchFamily="34" charset="0"/>
                        <a:cs typeface="Arial" panose="020B0604020202020204" pitchFamily="34" charset="0"/>
                      </a:endParaRPr>
                    </a:p>
                  </a:txBody>
                  <a:tcPr marL="72000" marR="72000" marT="0" marB="0" anchor="ctr">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extLst>
                  <a:ext uri="{0D108BD9-81ED-4DB2-BD59-A6C34878D82A}">
                    <a16:rowId xmlns:a16="http://schemas.microsoft.com/office/drawing/2014/main" val="3502790493"/>
                  </a:ext>
                </a:extLst>
              </a:tr>
              <a:tr h="363613">
                <a:tc>
                  <a:txBody>
                    <a:bodyPr/>
                    <a:lstStyle/>
                    <a:p>
                      <a:pPr algn="l" fontAlgn="b"/>
                      <a:endParaRPr lang="hu-HU" sz="900" b="0" i="0" u="none" strike="noStrike" dirty="0">
                        <a:solidFill>
                          <a:srgbClr val="000000"/>
                        </a:solidFill>
                        <a:effectLst/>
                        <a:latin typeface="Arial" panose="020B0604020202020204" pitchFamily="34" charset="0"/>
                        <a:cs typeface="Arial" panose="020B0604020202020204" pitchFamily="34" charset="0"/>
                      </a:endParaRPr>
                    </a:p>
                  </a:txBody>
                  <a:tcPr marL="72000" marR="72000" marT="0" marB="0" anchor="ctr">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extLst>
                  <a:ext uri="{0D108BD9-81ED-4DB2-BD59-A6C34878D82A}">
                    <a16:rowId xmlns:a16="http://schemas.microsoft.com/office/drawing/2014/main" val="2665648282"/>
                  </a:ext>
                </a:extLst>
              </a:tr>
              <a:tr h="366539">
                <a:tc>
                  <a:txBody>
                    <a:bodyPr/>
                    <a:lstStyle/>
                    <a:p>
                      <a:pPr algn="l" fontAlgn="b"/>
                      <a:endParaRPr lang="hu-HU" sz="900" b="0" i="0" u="none" strike="noStrike" dirty="0">
                        <a:solidFill>
                          <a:srgbClr val="000000"/>
                        </a:solidFill>
                        <a:effectLst/>
                        <a:latin typeface="Arial" panose="020B0604020202020204" pitchFamily="34" charset="0"/>
                        <a:cs typeface="Arial" panose="020B0604020202020204" pitchFamily="34" charset="0"/>
                      </a:endParaRPr>
                    </a:p>
                  </a:txBody>
                  <a:tcPr marL="72000" marR="72000" marT="0" marB="0" anchor="ctr">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extLst>
                  <a:ext uri="{0D108BD9-81ED-4DB2-BD59-A6C34878D82A}">
                    <a16:rowId xmlns:a16="http://schemas.microsoft.com/office/drawing/2014/main" val="3426929519"/>
                  </a:ext>
                </a:extLst>
              </a:tr>
              <a:tr h="363613">
                <a:tc>
                  <a:txBody>
                    <a:bodyPr/>
                    <a:lstStyle/>
                    <a:p>
                      <a:pPr algn="l" fontAlgn="b"/>
                      <a:endParaRPr lang="hu-HU" sz="900" b="0" i="0" u="none" strike="noStrike" dirty="0">
                        <a:solidFill>
                          <a:srgbClr val="000000"/>
                        </a:solidFill>
                        <a:effectLst/>
                        <a:latin typeface="Arial" panose="020B0604020202020204" pitchFamily="34" charset="0"/>
                        <a:cs typeface="Arial" panose="020B0604020202020204" pitchFamily="34" charset="0"/>
                      </a:endParaRPr>
                    </a:p>
                  </a:txBody>
                  <a:tcPr marL="72000" marR="72000" marT="0" marB="0" anchor="ctr">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R w="9525" cap="flat" cmpd="sng" algn="ctr">
                      <a:solidFill>
                        <a:srgbClr val="BF8F55"/>
                      </a:solidFill>
                      <a:prstDash val="solid"/>
                      <a:round/>
                      <a:headEnd type="none" w="med" len="med"/>
                      <a:tailEnd type="none" w="med" len="med"/>
                    </a:lnR>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tc>
                  <a:txBody>
                    <a:bodyPr/>
                    <a:lstStyle/>
                    <a:p>
                      <a:endParaRPr lang="hu-HU" sz="900" dirty="0">
                        <a:solidFill>
                          <a:srgbClr val="BF8F55"/>
                        </a:solidFill>
                        <a:latin typeface="Arial" panose="020B0604020202020204" pitchFamily="34" charset="0"/>
                        <a:cs typeface="Arial" panose="020B0604020202020204" pitchFamily="34" charset="0"/>
                      </a:endParaRPr>
                    </a:p>
                  </a:txBody>
                  <a:tcPr marL="72000" marR="72000" marT="0" marB="0" anchor="ctr">
                    <a:lnL w="9525" cap="flat" cmpd="sng" algn="ctr">
                      <a:solidFill>
                        <a:srgbClr val="BF8F55"/>
                      </a:solidFill>
                      <a:prstDash val="solid"/>
                      <a:round/>
                      <a:headEnd type="none" w="med" len="med"/>
                      <a:tailEnd type="none" w="med" len="med"/>
                    </a:lnL>
                    <a:lnT w="9525" cap="flat" cmpd="sng" algn="ctr">
                      <a:solidFill>
                        <a:srgbClr val="BF8F55"/>
                      </a:solidFill>
                      <a:prstDash val="solid"/>
                      <a:round/>
                      <a:headEnd type="none" w="med" len="med"/>
                      <a:tailEnd type="none" w="med" len="med"/>
                    </a:lnT>
                    <a:lnB w="9525" cap="flat" cmpd="sng" algn="ctr">
                      <a:solidFill>
                        <a:srgbClr val="BF8F55"/>
                      </a:solidFill>
                      <a:prstDash val="solid"/>
                      <a:round/>
                      <a:headEnd type="none" w="med" len="med"/>
                      <a:tailEnd type="none" w="med" len="med"/>
                    </a:lnB>
                    <a:noFill/>
                  </a:tcPr>
                </a:tc>
                <a:extLst>
                  <a:ext uri="{0D108BD9-81ED-4DB2-BD59-A6C34878D82A}">
                    <a16:rowId xmlns:a16="http://schemas.microsoft.com/office/drawing/2014/main" val="1861479274"/>
                  </a:ext>
                </a:extLst>
              </a:tr>
            </a:tbl>
          </a:graphicData>
        </a:graphic>
      </p:graphicFrame>
      <p:sp>
        <p:nvSpPr>
          <p:cNvPr id="11" name="Text Placeholder 3">
            <a:extLst>
              <a:ext uri="{FF2B5EF4-FFF2-40B4-BE49-F238E27FC236}">
                <a16:creationId xmlns:a16="http://schemas.microsoft.com/office/drawing/2014/main" id="{B0E2FA13-E2E8-477F-A01D-4CEE2C6AB77C}"/>
              </a:ext>
            </a:extLst>
          </p:cNvPr>
          <p:cNvSpPr txBox="1">
            <a:spLocks/>
          </p:cNvSpPr>
          <p:nvPr userDrawn="1"/>
        </p:nvSpPr>
        <p:spPr>
          <a:xfrm>
            <a:off x="1042988" y="2852738"/>
            <a:ext cx="3167062" cy="3421062"/>
          </a:xfrm>
          <a:prstGeom prst="rect">
            <a:avLst/>
          </a:prstGeom>
        </p:spPr>
        <p:txBody>
          <a:bodyPr lIns="0" tIns="0" rIns="0" bIns="0"/>
          <a:lstStyle>
            <a:lvl1pPr marL="0" indent="0" algn="l" defTabSz="914400" rtl="0" eaLnBrk="1" latinLnBrk="0" hangingPunct="1">
              <a:lnSpc>
                <a:spcPct val="100000"/>
              </a:lnSpc>
              <a:spcBef>
                <a:spcPts val="0"/>
              </a:spcBef>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hu-HU" dirty="0"/>
              <a:t>Ezen az oldalon egy táblázat mintát mutatunk be, amit lehet bővíteni, szűkíteni, átszínezni.</a:t>
            </a:r>
          </a:p>
          <a:p>
            <a:endParaRPr lang="hu-HU" dirty="0"/>
          </a:p>
          <a:p>
            <a:r>
              <a:rPr lang="hu-HU" dirty="0"/>
              <a:t>A </a:t>
            </a:r>
            <a:r>
              <a:rPr lang="hu-HU" dirty="0" err="1"/>
              <a:t>ppt</a:t>
            </a:r>
            <a:r>
              <a:rPr lang="hu-HU" dirty="0"/>
              <a:t>-be beépített táblázatok a </a:t>
            </a:r>
            <a:r>
              <a:rPr lang="en-US" dirty="0"/>
              <a:t>Corvinus </a:t>
            </a:r>
            <a:r>
              <a:rPr lang="en-US" dirty="0" err="1"/>
              <a:t>színséma</a:t>
            </a:r>
            <a:r>
              <a:rPr lang="en-US" dirty="0"/>
              <a:t> </a:t>
            </a:r>
            <a:r>
              <a:rPr lang="en-US" dirty="0" err="1"/>
              <a:t>szerint</a:t>
            </a:r>
            <a:r>
              <a:rPr lang="en-US" dirty="0"/>
              <a:t> </a:t>
            </a:r>
            <a:r>
              <a:rPr lang="en-US" dirty="0" err="1"/>
              <a:t>vesz</a:t>
            </a:r>
            <a:r>
              <a:rPr lang="en-US" dirty="0"/>
              <a:t> </a:t>
            </a:r>
            <a:r>
              <a:rPr lang="en-US" dirty="0" err="1"/>
              <a:t>fel</a:t>
            </a:r>
            <a:r>
              <a:rPr lang="en-US" dirty="0"/>
              <a:t> </a:t>
            </a:r>
            <a:r>
              <a:rPr lang="en-US" dirty="0" err="1"/>
              <a:t>árnyalatokat</a:t>
            </a:r>
            <a:r>
              <a:rPr lang="en-US" dirty="0"/>
              <a:t>.</a:t>
            </a:r>
            <a:endParaRPr lang="hu-HU" dirty="0"/>
          </a:p>
        </p:txBody>
      </p:sp>
      <p:sp>
        <p:nvSpPr>
          <p:cNvPr id="12" name="Title 1">
            <a:extLst>
              <a:ext uri="{FF2B5EF4-FFF2-40B4-BE49-F238E27FC236}">
                <a16:creationId xmlns:a16="http://schemas.microsoft.com/office/drawing/2014/main" id="{15828C34-E8A6-4A47-AFBC-17911EEF090D}"/>
              </a:ext>
            </a:extLst>
          </p:cNvPr>
          <p:cNvSpPr>
            <a:spLocks noGrp="1"/>
          </p:cNvSpPr>
          <p:nvPr>
            <p:ph type="ctrTitle" hasCustomPrompt="1"/>
          </p:nvPr>
        </p:nvSpPr>
        <p:spPr>
          <a:xfrm>
            <a:off x="531813" y="1583728"/>
            <a:ext cx="5292725" cy="1269010"/>
          </a:xfrm>
          <a:prstGeom prst="rect">
            <a:avLst/>
          </a:prstGeom>
        </p:spPr>
        <p:txBody>
          <a:bodyPr lIns="0" tIns="0" rIns="0" bIns="0" anchor="t" anchorCtr="0"/>
          <a:lstStyle>
            <a:lvl1pPr algn="l">
              <a:lnSpc>
                <a:spcPct val="100000"/>
              </a:lnSpc>
              <a:defRPr sz="3600" b="1">
                <a:solidFill>
                  <a:srgbClr val="1B213E"/>
                </a:solidFill>
                <a:latin typeface="Georgia" panose="02040502050405020303" pitchFamily="18" charset="0"/>
              </a:defRPr>
            </a:lvl1pPr>
          </a:lstStyle>
          <a:p>
            <a:r>
              <a:rPr lang="hu-HU" dirty="0" err="1"/>
              <a:t>Tables</a:t>
            </a:r>
            <a:r>
              <a:rPr lang="hu-HU" dirty="0"/>
              <a:t> </a:t>
            </a:r>
            <a:r>
              <a:rPr lang="hu-HU" dirty="0" err="1"/>
              <a:t>sample</a:t>
            </a:r>
            <a:endParaRPr lang="hu-HU" dirty="0"/>
          </a:p>
        </p:txBody>
      </p:sp>
    </p:spTree>
    <p:extLst>
      <p:ext uri="{BB962C8B-B14F-4D97-AF65-F5344CB8AC3E}">
        <p14:creationId xmlns:p14="http://schemas.microsoft.com/office/powerpoint/2010/main" val="4038201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émaelválasztó 4">
    <p:spTree>
      <p:nvGrpSpPr>
        <p:cNvPr id="1" name=""/>
        <p:cNvGrpSpPr/>
        <p:nvPr/>
      </p:nvGrpSpPr>
      <p:grpSpPr>
        <a:xfrm>
          <a:off x="0" y="0"/>
          <a:ext cx="0" cy="0"/>
          <a:chOff x="0" y="0"/>
          <a:chExt cx="0" cy="0"/>
        </a:xfrm>
      </p:grpSpPr>
      <p:pic>
        <p:nvPicPr>
          <p:cNvPr id="2" name="Picture 5">
            <a:extLst>
              <a:ext uri="{FF2B5EF4-FFF2-40B4-BE49-F238E27FC236}">
                <a16:creationId xmlns:a16="http://schemas.microsoft.com/office/drawing/2014/main" id="{09E48E4C-EDD7-4446-AE58-5628F6DED1B9}"/>
              </a:ext>
            </a:extLst>
          </p:cNvPr>
          <p:cNvPicPr>
            <a:picLocks noChangeAspect="1"/>
          </p:cNvPicPr>
          <p:nvPr userDrawn="1"/>
        </p:nvPicPr>
        <p:blipFill>
          <a:blip r:embed="rId2"/>
          <a:stretch>
            <a:fillRect/>
          </a:stretch>
        </p:blipFill>
        <p:spPr>
          <a:xfrm>
            <a:off x="8328238" y="3301340"/>
            <a:ext cx="3107796" cy="3107796"/>
          </a:xfrm>
          <a:prstGeom prst="rect">
            <a:avLst/>
          </a:prstGeom>
        </p:spPr>
      </p:pic>
      <p:sp>
        <p:nvSpPr>
          <p:cNvPr id="17" name="Date Placeholder 3">
            <a:extLst>
              <a:ext uri="{FF2B5EF4-FFF2-40B4-BE49-F238E27FC236}">
                <a16:creationId xmlns:a16="http://schemas.microsoft.com/office/drawing/2014/main" id="{1DDE6398-A52B-440D-9DFE-4B7AFF3ACC1C}"/>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4E57B303-C5F0-4CAA-9A2C-AF26083F1B1D}" type="datetime3">
              <a:rPr lang="en-US" smtClean="0"/>
              <a:t>24 February 2021</a:t>
            </a:fld>
            <a:endParaRPr lang="hu-HU" dirty="0"/>
          </a:p>
        </p:txBody>
      </p:sp>
      <p:sp>
        <p:nvSpPr>
          <p:cNvPr id="12" name="Title 1">
            <a:extLst>
              <a:ext uri="{FF2B5EF4-FFF2-40B4-BE49-F238E27FC236}">
                <a16:creationId xmlns:a16="http://schemas.microsoft.com/office/drawing/2014/main" id="{E48C49F5-362A-46CE-8366-5C4FC5BD308B}"/>
              </a:ext>
            </a:extLst>
          </p:cNvPr>
          <p:cNvSpPr>
            <a:spLocks noGrp="1"/>
          </p:cNvSpPr>
          <p:nvPr>
            <p:ph type="ctrTitle" hasCustomPrompt="1"/>
          </p:nvPr>
        </p:nvSpPr>
        <p:spPr>
          <a:xfrm>
            <a:off x="531814" y="1557353"/>
            <a:ext cx="11096623" cy="1871647"/>
          </a:xfrm>
          <a:prstGeom prst="rect">
            <a:avLst/>
          </a:prstGeom>
        </p:spPr>
        <p:txBody>
          <a:bodyPr lIns="0" tIns="0" rIns="0" bIns="0" anchor="t" anchorCtr="0"/>
          <a:lstStyle>
            <a:lvl1pPr algn="l">
              <a:lnSpc>
                <a:spcPct val="100000"/>
              </a:lnSpc>
              <a:defRPr sz="4400" b="1">
                <a:solidFill>
                  <a:srgbClr val="1B213E"/>
                </a:solidFill>
                <a:latin typeface="Georgia" panose="02040502050405020303" pitchFamily="18" charset="0"/>
              </a:defRPr>
            </a:lvl1pPr>
          </a:lstStyle>
          <a:p>
            <a:r>
              <a:rPr lang="en-US" dirty="0"/>
              <a:t>Georgia 44 </a:t>
            </a:r>
            <a:r>
              <a:rPr lang="en-US" dirty="0" err="1"/>
              <a:t>pt</a:t>
            </a:r>
            <a:endParaRPr lang="hu-HU" dirty="0"/>
          </a:p>
        </p:txBody>
      </p:sp>
      <p:sp>
        <p:nvSpPr>
          <p:cNvPr id="13" name="Subtitle 2">
            <a:extLst>
              <a:ext uri="{FF2B5EF4-FFF2-40B4-BE49-F238E27FC236}">
                <a16:creationId xmlns:a16="http://schemas.microsoft.com/office/drawing/2014/main" id="{2C928E63-DE49-46D7-BADE-590FC65B3F8F}"/>
              </a:ext>
            </a:extLst>
          </p:cNvPr>
          <p:cNvSpPr>
            <a:spLocks noGrp="1"/>
          </p:cNvSpPr>
          <p:nvPr>
            <p:ph type="subTitle" idx="1" hasCustomPrompt="1"/>
          </p:nvPr>
        </p:nvSpPr>
        <p:spPr>
          <a:xfrm>
            <a:off x="1027113" y="3455504"/>
            <a:ext cx="7431088" cy="704195"/>
          </a:xfrm>
          <a:prstGeom prst="rect">
            <a:avLst/>
          </a:prstGeom>
        </p:spPr>
        <p:txBody>
          <a:bodyPr lIns="0" tIns="0" rIns="0" bIns="0" anchor="t" anchorCtr="0"/>
          <a:lstStyle>
            <a:lvl1pPr marL="0" indent="0" algn="l">
              <a:lnSpc>
                <a:spcPct val="100000"/>
              </a:lnSpc>
              <a:spcBef>
                <a:spcPts val="0"/>
              </a:spcBef>
              <a:buNone/>
              <a:defRPr sz="41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err="1"/>
              <a:t>Arial</a:t>
            </a:r>
            <a:r>
              <a:rPr lang="hu-HU" dirty="0"/>
              <a:t> 41 </a:t>
            </a:r>
            <a:r>
              <a:rPr lang="hu-HU" dirty="0" err="1"/>
              <a:t>pt</a:t>
            </a:r>
            <a:endParaRPr lang="hu-HU" dirty="0"/>
          </a:p>
        </p:txBody>
      </p:sp>
    </p:spTree>
    <p:extLst>
      <p:ext uri="{BB962C8B-B14F-4D97-AF65-F5344CB8AC3E}">
        <p14:creationId xmlns:p14="http://schemas.microsoft.com/office/powerpoint/2010/main" val="444295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émaelválasztó +1 nagy kép 1">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CC0AF2DE-309C-459E-8C51-5E6FFE071A37}"/>
              </a:ext>
            </a:extLst>
          </p:cNvPr>
          <p:cNvSpPr>
            <a:spLocks noGrp="1"/>
          </p:cNvSpPr>
          <p:nvPr>
            <p:ph type="pic" idx="14"/>
          </p:nvPr>
        </p:nvSpPr>
        <p:spPr>
          <a:xfrm>
            <a:off x="0" y="1718643"/>
            <a:ext cx="12193587" cy="5139358"/>
          </a:xfrm>
          <a:prstGeom prst="rect">
            <a:avLst/>
          </a:prstGeom>
          <a:noFill/>
        </p:spPr>
        <p:txBody>
          <a:bodyPr lIns="0" tIns="0" rIns="0" bIns="0"/>
          <a:lstStyle>
            <a:lvl1pPr marL="0" indent="0">
              <a:lnSpc>
                <a:spcPct val="100000"/>
              </a:lnSpc>
              <a:spcBef>
                <a:spcPts val="0"/>
              </a:spcBef>
              <a:buNone/>
              <a:defRPr sz="24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dirty="0"/>
          </a:p>
        </p:txBody>
      </p:sp>
      <p:sp>
        <p:nvSpPr>
          <p:cNvPr id="3" name="Subtitle 2">
            <a:extLst>
              <a:ext uri="{FF2B5EF4-FFF2-40B4-BE49-F238E27FC236}">
                <a16:creationId xmlns:a16="http://schemas.microsoft.com/office/drawing/2014/main" id="{BE3D5CE5-894B-D641-97F3-B5228CC2AA16}"/>
              </a:ext>
            </a:extLst>
          </p:cNvPr>
          <p:cNvSpPr>
            <a:spLocks noGrp="1"/>
          </p:cNvSpPr>
          <p:nvPr>
            <p:ph type="subTitle" idx="1" hasCustomPrompt="1"/>
          </p:nvPr>
        </p:nvSpPr>
        <p:spPr>
          <a:xfrm>
            <a:off x="1027113" y="3105796"/>
            <a:ext cx="7431088" cy="704195"/>
          </a:xfrm>
          <a:prstGeom prst="rect">
            <a:avLst/>
          </a:prstGeom>
        </p:spPr>
        <p:txBody>
          <a:bodyPr lIns="0" tIns="0" rIns="0" bIns="0" anchor="t" anchorCtr="0"/>
          <a:lstStyle>
            <a:lvl1pPr marL="0" indent="0" algn="l">
              <a:lnSpc>
                <a:spcPct val="100000"/>
              </a:lnSpc>
              <a:spcBef>
                <a:spcPts val="0"/>
              </a:spcBef>
              <a:buNone/>
              <a:defRPr sz="41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err="1"/>
              <a:t>Arial</a:t>
            </a:r>
            <a:r>
              <a:rPr lang="hu-HU" dirty="0"/>
              <a:t> 41 </a:t>
            </a:r>
            <a:r>
              <a:rPr lang="hu-HU" dirty="0" err="1"/>
              <a:t>pt</a:t>
            </a:r>
            <a:endParaRPr lang="hu-HU" dirty="0"/>
          </a:p>
        </p:txBody>
      </p:sp>
      <p:sp>
        <p:nvSpPr>
          <p:cNvPr id="14" name="Title 1">
            <a:extLst>
              <a:ext uri="{FF2B5EF4-FFF2-40B4-BE49-F238E27FC236}">
                <a16:creationId xmlns:a16="http://schemas.microsoft.com/office/drawing/2014/main" id="{EAA0E2B3-C33F-44BF-BD24-838C7225A4CC}"/>
              </a:ext>
            </a:extLst>
          </p:cNvPr>
          <p:cNvSpPr>
            <a:spLocks noGrp="1"/>
          </p:cNvSpPr>
          <p:nvPr>
            <p:ph type="ctrTitle" hasCustomPrompt="1"/>
          </p:nvPr>
        </p:nvSpPr>
        <p:spPr>
          <a:xfrm>
            <a:off x="531815" y="2090729"/>
            <a:ext cx="11096622" cy="761982"/>
          </a:xfrm>
          <a:prstGeom prst="rect">
            <a:avLst/>
          </a:prstGeom>
        </p:spPr>
        <p:txBody>
          <a:bodyPr lIns="0" tIns="0" rIns="0" bIns="0" anchor="b" anchorCtr="0"/>
          <a:lstStyle>
            <a:lvl1pPr algn="l">
              <a:lnSpc>
                <a:spcPct val="100000"/>
              </a:lnSpc>
              <a:defRPr sz="6600" b="1">
                <a:solidFill>
                  <a:srgbClr val="1B213E"/>
                </a:solidFill>
                <a:latin typeface="Georgia" panose="02040502050405020303" pitchFamily="18" charset="0"/>
              </a:defRPr>
            </a:lvl1pPr>
          </a:lstStyle>
          <a:p>
            <a:r>
              <a:rPr lang="hu-HU" dirty="0"/>
              <a:t>Georgia 66 </a:t>
            </a:r>
            <a:r>
              <a:rPr lang="hu-HU" dirty="0" err="1"/>
              <a:t>pt</a:t>
            </a:r>
            <a:endParaRPr lang="hu-HU" dirty="0"/>
          </a:p>
        </p:txBody>
      </p:sp>
      <p:sp>
        <p:nvSpPr>
          <p:cNvPr id="17" name="Date Placeholder 3">
            <a:extLst>
              <a:ext uri="{FF2B5EF4-FFF2-40B4-BE49-F238E27FC236}">
                <a16:creationId xmlns:a16="http://schemas.microsoft.com/office/drawing/2014/main" id="{1DDE6398-A52B-440D-9DFE-4B7AFF3ACC1C}"/>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2BD8545F-9778-4FE3-8B82-277FEE687C92}" type="datetime3">
              <a:rPr lang="en-US" smtClean="0"/>
              <a:t>24 February 2021</a:t>
            </a:fld>
            <a:endParaRPr lang="hu-HU" dirty="0"/>
          </a:p>
        </p:txBody>
      </p:sp>
    </p:spTree>
    <p:extLst>
      <p:ext uri="{BB962C8B-B14F-4D97-AF65-F5344CB8AC3E}">
        <p14:creationId xmlns:p14="http://schemas.microsoft.com/office/powerpoint/2010/main" val="2918233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émaelválasztó +1 nagy kép 2">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CC0AF2DE-309C-459E-8C51-5E6FFE071A37}"/>
              </a:ext>
            </a:extLst>
          </p:cNvPr>
          <p:cNvSpPr>
            <a:spLocks noGrp="1"/>
          </p:cNvSpPr>
          <p:nvPr>
            <p:ph type="pic" idx="14"/>
          </p:nvPr>
        </p:nvSpPr>
        <p:spPr>
          <a:xfrm>
            <a:off x="0" y="1718643"/>
            <a:ext cx="12193587" cy="5139358"/>
          </a:xfrm>
          <a:prstGeom prst="rect">
            <a:avLst/>
          </a:prstGeom>
          <a:noFill/>
        </p:spPr>
        <p:txBody>
          <a:bodyPr lIns="0" tIns="0" rIns="0" bIns="0"/>
          <a:lstStyle>
            <a:lvl1pPr marL="0" indent="0">
              <a:lnSpc>
                <a:spcPct val="100000"/>
              </a:lnSpc>
              <a:spcBef>
                <a:spcPts val="0"/>
              </a:spcBef>
              <a:buNone/>
              <a:defRPr sz="24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dirty="0"/>
          </a:p>
        </p:txBody>
      </p:sp>
      <p:sp>
        <p:nvSpPr>
          <p:cNvPr id="3" name="Subtitle 2">
            <a:extLst>
              <a:ext uri="{FF2B5EF4-FFF2-40B4-BE49-F238E27FC236}">
                <a16:creationId xmlns:a16="http://schemas.microsoft.com/office/drawing/2014/main" id="{BE3D5CE5-894B-D641-97F3-B5228CC2AA16}"/>
              </a:ext>
            </a:extLst>
          </p:cNvPr>
          <p:cNvSpPr>
            <a:spLocks noGrp="1"/>
          </p:cNvSpPr>
          <p:nvPr>
            <p:ph type="subTitle" idx="1" hasCustomPrompt="1"/>
          </p:nvPr>
        </p:nvSpPr>
        <p:spPr>
          <a:xfrm>
            <a:off x="1027113" y="3105796"/>
            <a:ext cx="7431088" cy="704195"/>
          </a:xfrm>
          <a:prstGeom prst="rect">
            <a:avLst/>
          </a:prstGeom>
        </p:spPr>
        <p:txBody>
          <a:bodyPr lIns="0" tIns="0" rIns="0" bIns="0" anchor="t" anchorCtr="0"/>
          <a:lstStyle>
            <a:lvl1pPr marL="0" indent="0" algn="l">
              <a:lnSpc>
                <a:spcPct val="100000"/>
              </a:lnSpc>
              <a:spcBef>
                <a:spcPts val="0"/>
              </a:spcBef>
              <a:buNone/>
              <a:defRPr sz="41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err="1"/>
              <a:t>Arial</a:t>
            </a:r>
            <a:r>
              <a:rPr lang="hu-HU" dirty="0"/>
              <a:t> 41 </a:t>
            </a:r>
            <a:r>
              <a:rPr lang="hu-HU" dirty="0" err="1"/>
              <a:t>pt</a:t>
            </a:r>
            <a:endParaRPr lang="hu-HU" dirty="0"/>
          </a:p>
        </p:txBody>
      </p:sp>
      <p:sp>
        <p:nvSpPr>
          <p:cNvPr id="14" name="Title 1">
            <a:extLst>
              <a:ext uri="{FF2B5EF4-FFF2-40B4-BE49-F238E27FC236}">
                <a16:creationId xmlns:a16="http://schemas.microsoft.com/office/drawing/2014/main" id="{EAA0E2B3-C33F-44BF-BD24-838C7225A4CC}"/>
              </a:ext>
            </a:extLst>
          </p:cNvPr>
          <p:cNvSpPr>
            <a:spLocks noGrp="1"/>
          </p:cNvSpPr>
          <p:nvPr>
            <p:ph type="ctrTitle" hasCustomPrompt="1"/>
          </p:nvPr>
        </p:nvSpPr>
        <p:spPr>
          <a:xfrm>
            <a:off x="531815" y="2090729"/>
            <a:ext cx="11096622" cy="761982"/>
          </a:xfrm>
          <a:prstGeom prst="rect">
            <a:avLst/>
          </a:prstGeom>
        </p:spPr>
        <p:txBody>
          <a:bodyPr lIns="0" tIns="0" rIns="0" bIns="0" anchor="t" anchorCtr="0"/>
          <a:lstStyle>
            <a:lvl1pPr algn="l">
              <a:lnSpc>
                <a:spcPct val="100000"/>
              </a:lnSpc>
              <a:defRPr sz="4400" b="1">
                <a:solidFill>
                  <a:srgbClr val="1B213E"/>
                </a:solidFill>
                <a:latin typeface="Georgia" panose="02040502050405020303" pitchFamily="18" charset="0"/>
              </a:defRPr>
            </a:lvl1pPr>
          </a:lstStyle>
          <a:p>
            <a:r>
              <a:rPr lang="hu-HU" dirty="0"/>
              <a:t>Georgia </a:t>
            </a:r>
            <a:r>
              <a:rPr lang="en-US" dirty="0"/>
              <a:t>44</a:t>
            </a:r>
            <a:r>
              <a:rPr lang="hu-HU" dirty="0"/>
              <a:t> </a:t>
            </a:r>
            <a:r>
              <a:rPr lang="hu-HU" dirty="0" err="1"/>
              <a:t>pt</a:t>
            </a:r>
            <a:endParaRPr lang="hu-HU" dirty="0"/>
          </a:p>
        </p:txBody>
      </p:sp>
      <p:sp>
        <p:nvSpPr>
          <p:cNvPr id="17" name="Date Placeholder 3">
            <a:extLst>
              <a:ext uri="{FF2B5EF4-FFF2-40B4-BE49-F238E27FC236}">
                <a16:creationId xmlns:a16="http://schemas.microsoft.com/office/drawing/2014/main" id="{1DDE6398-A52B-440D-9DFE-4B7AFF3ACC1C}"/>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62DDCA44-80E8-4178-9970-883F5E9D79A8}" type="datetime3">
              <a:rPr lang="en-US" smtClean="0"/>
              <a:t>24 February 2021</a:t>
            </a:fld>
            <a:endParaRPr lang="hu-HU" dirty="0"/>
          </a:p>
        </p:txBody>
      </p:sp>
    </p:spTree>
    <p:extLst>
      <p:ext uri="{BB962C8B-B14F-4D97-AF65-F5344CB8AC3E}">
        <p14:creationId xmlns:p14="http://schemas.microsoft.com/office/powerpoint/2010/main" val="3308534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hasáb szöve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E3D5CE5-894B-D641-97F3-B5228CC2AA16}"/>
              </a:ext>
            </a:extLst>
          </p:cNvPr>
          <p:cNvSpPr>
            <a:spLocks noGrp="1"/>
          </p:cNvSpPr>
          <p:nvPr>
            <p:ph type="subTitle" idx="1" hasCustomPrompt="1"/>
          </p:nvPr>
        </p:nvSpPr>
        <p:spPr>
          <a:xfrm>
            <a:off x="1027112" y="2498346"/>
            <a:ext cx="10601325" cy="427404"/>
          </a:xfrm>
          <a:prstGeom prst="rect">
            <a:avLst/>
          </a:prstGeom>
        </p:spPr>
        <p:txBody>
          <a:bodyPr lIns="0" tIns="0" rIns="0" bIns="0" anchor="b" anchorCtr="0"/>
          <a:lstStyle>
            <a:lvl1pPr marL="0" indent="0" algn="l">
              <a:lnSpc>
                <a:spcPct val="100000"/>
              </a:lnSpc>
              <a:spcBef>
                <a:spcPts val="0"/>
              </a:spcBef>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err="1"/>
              <a:t>Arial</a:t>
            </a:r>
            <a:r>
              <a:rPr lang="hu-HU" dirty="0"/>
              <a:t> 24 </a:t>
            </a:r>
            <a:r>
              <a:rPr lang="hu-HU" dirty="0" err="1"/>
              <a:t>pt</a:t>
            </a:r>
            <a:endParaRPr lang="hu-HU" dirty="0"/>
          </a:p>
        </p:txBody>
      </p:sp>
      <p:sp>
        <p:nvSpPr>
          <p:cNvPr id="13" name="Text Placeholder 3">
            <a:extLst>
              <a:ext uri="{FF2B5EF4-FFF2-40B4-BE49-F238E27FC236}">
                <a16:creationId xmlns:a16="http://schemas.microsoft.com/office/drawing/2014/main" id="{F6370467-A302-47AA-A9F3-129DA56EDF6E}"/>
              </a:ext>
            </a:extLst>
          </p:cNvPr>
          <p:cNvSpPr>
            <a:spLocks noGrp="1"/>
          </p:cNvSpPr>
          <p:nvPr>
            <p:ph type="body" sz="half" idx="2" hasCustomPrompt="1"/>
          </p:nvPr>
        </p:nvSpPr>
        <p:spPr>
          <a:xfrm>
            <a:off x="1042988" y="3429000"/>
            <a:ext cx="3167062" cy="2844800"/>
          </a:xfrm>
          <a:prstGeom prst="rect">
            <a:avLst/>
          </a:prstGeom>
        </p:spPr>
        <p:txBody>
          <a:bodyPr lIns="0" tIns="0" rIns="0" bIns="0"/>
          <a:lstStyle>
            <a:lvl1pPr marL="0" indent="0">
              <a:lnSpc>
                <a:spcPct val="100000"/>
              </a:lnSpc>
              <a:spcBef>
                <a:spcPts val="0"/>
              </a:spcBef>
              <a:buNone/>
              <a:defRPr sz="18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hu-HU" dirty="0" err="1"/>
              <a:t>Arial</a:t>
            </a:r>
            <a:r>
              <a:rPr lang="hu-HU" dirty="0"/>
              <a:t> 18 </a:t>
            </a:r>
            <a:r>
              <a:rPr lang="hu-HU" dirty="0" err="1"/>
              <a:t>pt</a:t>
            </a:r>
            <a:endParaRPr lang="hu-HU" dirty="0"/>
          </a:p>
        </p:txBody>
      </p:sp>
      <p:sp>
        <p:nvSpPr>
          <p:cNvPr id="15" name="Text Placeholder 3">
            <a:extLst>
              <a:ext uri="{FF2B5EF4-FFF2-40B4-BE49-F238E27FC236}">
                <a16:creationId xmlns:a16="http://schemas.microsoft.com/office/drawing/2014/main" id="{39AEF92C-FC57-429C-87FC-521B33F9160A}"/>
              </a:ext>
            </a:extLst>
          </p:cNvPr>
          <p:cNvSpPr>
            <a:spLocks noGrp="1"/>
          </p:cNvSpPr>
          <p:nvPr>
            <p:ph type="body" sz="half" idx="11" hasCustomPrompt="1"/>
          </p:nvPr>
        </p:nvSpPr>
        <p:spPr>
          <a:xfrm>
            <a:off x="4751388" y="3429000"/>
            <a:ext cx="3167062" cy="2844800"/>
          </a:xfrm>
          <a:prstGeom prst="rect">
            <a:avLst/>
          </a:prstGeom>
        </p:spPr>
        <p:txBody>
          <a:bodyPr lIns="0" tIns="0" rIns="0" bIns="0"/>
          <a:lstStyle>
            <a:lvl1pPr marL="0" indent="0">
              <a:lnSpc>
                <a:spcPct val="100000"/>
              </a:lnSpc>
              <a:spcBef>
                <a:spcPts val="0"/>
              </a:spcBef>
              <a:buNone/>
              <a:defRPr lang="en-US" sz="1800" dirty="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hu-HU" dirty="0" err="1"/>
              <a:t>Arial</a:t>
            </a:r>
            <a:r>
              <a:rPr lang="hu-HU" dirty="0"/>
              <a:t> 18 </a:t>
            </a:r>
            <a:r>
              <a:rPr lang="hu-HU" dirty="0" err="1"/>
              <a:t>pt</a:t>
            </a:r>
            <a:endParaRPr lang="hu-HU" dirty="0"/>
          </a:p>
        </p:txBody>
      </p:sp>
      <p:sp>
        <p:nvSpPr>
          <p:cNvPr id="17" name="Text Placeholder 3">
            <a:extLst>
              <a:ext uri="{FF2B5EF4-FFF2-40B4-BE49-F238E27FC236}">
                <a16:creationId xmlns:a16="http://schemas.microsoft.com/office/drawing/2014/main" id="{1638DDE7-9783-488A-8A38-F97EEBD01D9A}"/>
              </a:ext>
            </a:extLst>
          </p:cNvPr>
          <p:cNvSpPr>
            <a:spLocks noGrp="1"/>
          </p:cNvSpPr>
          <p:nvPr>
            <p:ph type="body" sz="half" idx="12" hasCustomPrompt="1"/>
          </p:nvPr>
        </p:nvSpPr>
        <p:spPr>
          <a:xfrm>
            <a:off x="8461375" y="3429000"/>
            <a:ext cx="3162300" cy="2844800"/>
          </a:xfrm>
          <a:prstGeom prst="rect">
            <a:avLst/>
          </a:prstGeom>
        </p:spPr>
        <p:txBody>
          <a:bodyPr lIns="0" tIns="0" rIns="0" bIns="0"/>
          <a:lstStyle>
            <a:lvl1pPr marL="0" indent="0">
              <a:lnSpc>
                <a:spcPct val="100000"/>
              </a:lnSpc>
              <a:spcBef>
                <a:spcPts val="0"/>
              </a:spcBef>
              <a:buNone/>
              <a:defRPr lang="en-US" sz="1800" dirty="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hu-HU" dirty="0" err="1"/>
              <a:t>Arial</a:t>
            </a:r>
            <a:r>
              <a:rPr lang="hu-HU" dirty="0"/>
              <a:t> 18 </a:t>
            </a:r>
            <a:r>
              <a:rPr lang="hu-HU" dirty="0" err="1"/>
              <a:t>pt</a:t>
            </a:r>
            <a:endParaRPr lang="hu-HU" dirty="0"/>
          </a:p>
        </p:txBody>
      </p:sp>
      <p:sp>
        <p:nvSpPr>
          <p:cNvPr id="19" name="Footer Placeholder 7">
            <a:extLst>
              <a:ext uri="{FF2B5EF4-FFF2-40B4-BE49-F238E27FC236}">
                <a16:creationId xmlns:a16="http://schemas.microsoft.com/office/drawing/2014/main" id="{32C0B078-11E6-4C76-B9A6-2E3797304E45}"/>
              </a:ext>
            </a:extLst>
          </p:cNvPr>
          <p:cNvSpPr>
            <a:spLocks noGrp="1"/>
          </p:cNvSpPr>
          <p:nvPr>
            <p:ph type="ftr" sz="quarter" idx="13"/>
          </p:nvPr>
        </p:nvSpPr>
        <p:spPr>
          <a:xfrm>
            <a:off x="6361112" y="802093"/>
            <a:ext cx="5262562" cy="365125"/>
          </a:xfrm>
          <a:prstGeom prst="rect">
            <a:avLst/>
          </a:prstGeom>
        </p:spPr>
        <p:txBody>
          <a:bodyPr lIns="0" tIns="0" rIns="0" bIns="0" anchor="b" anchorCtr="0"/>
          <a:lstStyle>
            <a:lvl1pPr algn="r">
              <a:defRPr lang="hu-HU" sz="1200" dirty="0">
                <a:solidFill>
                  <a:srgbClr val="1B213E"/>
                </a:solidFill>
                <a:latin typeface="Arial" panose="020B0604020202020204" pitchFamily="34" charset="0"/>
                <a:cs typeface="Arial" panose="020B0604020202020204" pitchFamily="34" charset="0"/>
              </a:defRPr>
            </a:lvl1pPr>
          </a:lstStyle>
          <a:p>
            <a:r>
              <a:rPr lang="en-US" dirty="0"/>
              <a:t>Header</a:t>
            </a:r>
            <a:endParaRPr lang="hu-HU" dirty="0"/>
          </a:p>
        </p:txBody>
      </p:sp>
      <p:sp>
        <p:nvSpPr>
          <p:cNvPr id="14" name="Date Placeholder 3">
            <a:extLst>
              <a:ext uri="{FF2B5EF4-FFF2-40B4-BE49-F238E27FC236}">
                <a16:creationId xmlns:a16="http://schemas.microsoft.com/office/drawing/2014/main" id="{42DD2C20-4170-43F2-A180-4C8180D34AC4}"/>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5147EA5A-4860-453B-AA5B-4D547FA36B6E}" type="datetime3">
              <a:rPr lang="en-US" smtClean="0"/>
              <a:t>24 February 2021</a:t>
            </a:fld>
            <a:endParaRPr lang="hu-HU" dirty="0"/>
          </a:p>
        </p:txBody>
      </p:sp>
      <p:sp>
        <p:nvSpPr>
          <p:cNvPr id="9" name="Title 1">
            <a:extLst>
              <a:ext uri="{FF2B5EF4-FFF2-40B4-BE49-F238E27FC236}">
                <a16:creationId xmlns:a16="http://schemas.microsoft.com/office/drawing/2014/main" id="{44994868-AE02-42BD-B69E-E49EAF9CAA97}"/>
              </a:ext>
            </a:extLst>
          </p:cNvPr>
          <p:cNvSpPr>
            <a:spLocks noGrp="1"/>
          </p:cNvSpPr>
          <p:nvPr>
            <p:ph type="ctrTitle" hasCustomPrompt="1"/>
          </p:nvPr>
        </p:nvSpPr>
        <p:spPr>
          <a:xfrm>
            <a:off x="531813" y="1583728"/>
            <a:ext cx="11091861" cy="697690"/>
          </a:xfrm>
          <a:prstGeom prst="rect">
            <a:avLst/>
          </a:prstGeom>
        </p:spPr>
        <p:txBody>
          <a:bodyPr lIns="0" tIns="0" rIns="0" bIns="0" anchor="t" anchorCtr="0"/>
          <a:lstStyle>
            <a:lvl1pPr algn="l">
              <a:lnSpc>
                <a:spcPct val="100000"/>
              </a:lnSpc>
              <a:defRPr sz="3600" b="1">
                <a:solidFill>
                  <a:srgbClr val="1B213E"/>
                </a:solidFill>
                <a:latin typeface="Georgia" panose="02040502050405020303" pitchFamily="18" charset="0"/>
              </a:defRPr>
            </a:lvl1pPr>
          </a:lstStyle>
          <a:p>
            <a:r>
              <a:rPr lang="hu-HU" dirty="0"/>
              <a:t>Georgia </a:t>
            </a:r>
            <a:r>
              <a:rPr lang="en-US" dirty="0"/>
              <a:t>36</a:t>
            </a:r>
            <a:r>
              <a:rPr lang="hu-HU" dirty="0"/>
              <a:t> </a:t>
            </a:r>
            <a:r>
              <a:rPr lang="hu-HU" dirty="0" err="1"/>
              <a:t>pt</a:t>
            </a:r>
            <a:endParaRPr lang="hu-HU" dirty="0"/>
          </a:p>
        </p:txBody>
      </p:sp>
    </p:spTree>
    <p:extLst>
      <p:ext uri="{BB962C8B-B14F-4D97-AF65-F5344CB8AC3E}">
        <p14:creationId xmlns:p14="http://schemas.microsoft.com/office/powerpoint/2010/main" val="2070577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hasáb felsorolás">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E3D5CE5-894B-D641-97F3-B5228CC2AA16}"/>
              </a:ext>
            </a:extLst>
          </p:cNvPr>
          <p:cNvSpPr>
            <a:spLocks noGrp="1"/>
          </p:cNvSpPr>
          <p:nvPr>
            <p:ph type="subTitle" idx="1" hasCustomPrompt="1"/>
          </p:nvPr>
        </p:nvSpPr>
        <p:spPr>
          <a:xfrm>
            <a:off x="1027112" y="2498346"/>
            <a:ext cx="10601325" cy="427404"/>
          </a:xfrm>
          <a:prstGeom prst="rect">
            <a:avLst/>
          </a:prstGeom>
        </p:spPr>
        <p:txBody>
          <a:bodyPr lIns="0" tIns="0" rIns="0" bIns="0" anchor="b" anchorCtr="0"/>
          <a:lstStyle>
            <a:lvl1pPr marL="0" indent="0" algn="l">
              <a:lnSpc>
                <a:spcPct val="100000"/>
              </a:lnSpc>
              <a:spcBef>
                <a:spcPts val="0"/>
              </a:spcBef>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err="1"/>
              <a:t>Arial</a:t>
            </a:r>
            <a:r>
              <a:rPr lang="hu-HU" dirty="0"/>
              <a:t> 24 </a:t>
            </a:r>
            <a:r>
              <a:rPr lang="hu-HU" dirty="0" err="1"/>
              <a:t>pt</a:t>
            </a:r>
            <a:endParaRPr lang="hu-HU" dirty="0"/>
          </a:p>
        </p:txBody>
      </p:sp>
      <p:sp>
        <p:nvSpPr>
          <p:cNvPr id="13" name="Text Placeholder 3">
            <a:extLst>
              <a:ext uri="{FF2B5EF4-FFF2-40B4-BE49-F238E27FC236}">
                <a16:creationId xmlns:a16="http://schemas.microsoft.com/office/drawing/2014/main" id="{F6370467-A302-47AA-A9F3-129DA56EDF6E}"/>
              </a:ext>
            </a:extLst>
          </p:cNvPr>
          <p:cNvSpPr>
            <a:spLocks noGrp="1"/>
          </p:cNvSpPr>
          <p:nvPr>
            <p:ph type="body" sz="half" idx="2" hasCustomPrompt="1"/>
          </p:nvPr>
        </p:nvSpPr>
        <p:spPr>
          <a:xfrm>
            <a:off x="1042988" y="3429000"/>
            <a:ext cx="3167062" cy="2844800"/>
          </a:xfrm>
          <a:prstGeom prst="rect">
            <a:avLst/>
          </a:prstGeom>
        </p:spPr>
        <p:txBody>
          <a:bodyPr lIns="0" tIns="0" rIns="0" bIns="0"/>
          <a:lstStyle>
            <a:lvl1pPr marL="216000" indent="-216000">
              <a:lnSpc>
                <a:spcPct val="100000"/>
              </a:lnSpc>
              <a:spcBef>
                <a:spcPts val="0"/>
              </a:spcBef>
              <a:buSzPct val="111000"/>
              <a:buFont typeface="Wingdings" panose="05000000000000000000" pitchFamily="2" charset="2"/>
              <a:buChar char="§"/>
              <a:tabLst>
                <a:tab pos="252000" algn="l"/>
              </a:tabLst>
              <a:defRPr sz="18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hu-HU" dirty="0" err="1"/>
              <a:t>Arial</a:t>
            </a:r>
            <a:r>
              <a:rPr lang="hu-HU" dirty="0"/>
              <a:t> 18 </a:t>
            </a:r>
            <a:r>
              <a:rPr lang="hu-HU" dirty="0" err="1"/>
              <a:t>pt</a:t>
            </a:r>
            <a:endParaRPr lang="hu-HU" dirty="0"/>
          </a:p>
        </p:txBody>
      </p:sp>
      <p:sp>
        <p:nvSpPr>
          <p:cNvPr id="19" name="Footer Placeholder 7">
            <a:extLst>
              <a:ext uri="{FF2B5EF4-FFF2-40B4-BE49-F238E27FC236}">
                <a16:creationId xmlns:a16="http://schemas.microsoft.com/office/drawing/2014/main" id="{32C0B078-11E6-4C76-B9A6-2E3797304E45}"/>
              </a:ext>
            </a:extLst>
          </p:cNvPr>
          <p:cNvSpPr>
            <a:spLocks noGrp="1"/>
          </p:cNvSpPr>
          <p:nvPr>
            <p:ph type="ftr" sz="quarter" idx="13"/>
          </p:nvPr>
        </p:nvSpPr>
        <p:spPr>
          <a:xfrm>
            <a:off x="6361112" y="802093"/>
            <a:ext cx="5262562" cy="365125"/>
          </a:xfrm>
          <a:prstGeom prst="rect">
            <a:avLst/>
          </a:prstGeom>
        </p:spPr>
        <p:txBody>
          <a:bodyPr lIns="0" tIns="0" rIns="0" bIns="0" anchor="b" anchorCtr="0"/>
          <a:lstStyle>
            <a:lvl1pPr algn="r">
              <a:defRPr lang="hu-HU" sz="1200" dirty="0">
                <a:solidFill>
                  <a:srgbClr val="1B213E"/>
                </a:solidFill>
                <a:latin typeface="Arial" panose="020B0604020202020204" pitchFamily="34" charset="0"/>
                <a:cs typeface="Arial" panose="020B0604020202020204" pitchFamily="34" charset="0"/>
              </a:defRPr>
            </a:lvl1pPr>
          </a:lstStyle>
          <a:p>
            <a:r>
              <a:rPr lang="en-US" dirty="0"/>
              <a:t>Header</a:t>
            </a:r>
            <a:endParaRPr lang="hu-HU" dirty="0"/>
          </a:p>
        </p:txBody>
      </p:sp>
      <p:sp>
        <p:nvSpPr>
          <p:cNvPr id="11" name="Text Placeholder 3">
            <a:extLst>
              <a:ext uri="{FF2B5EF4-FFF2-40B4-BE49-F238E27FC236}">
                <a16:creationId xmlns:a16="http://schemas.microsoft.com/office/drawing/2014/main" id="{6B4D056B-5CB7-473E-9616-97918C589588}"/>
              </a:ext>
            </a:extLst>
          </p:cNvPr>
          <p:cNvSpPr>
            <a:spLocks noGrp="1"/>
          </p:cNvSpPr>
          <p:nvPr>
            <p:ph type="body" sz="half" idx="14" hasCustomPrompt="1"/>
          </p:nvPr>
        </p:nvSpPr>
        <p:spPr>
          <a:xfrm>
            <a:off x="4744243" y="3429000"/>
            <a:ext cx="3167062" cy="2844800"/>
          </a:xfrm>
          <a:prstGeom prst="rect">
            <a:avLst/>
          </a:prstGeom>
        </p:spPr>
        <p:txBody>
          <a:bodyPr lIns="0" tIns="0" rIns="0" bIns="0"/>
          <a:lstStyle>
            <a:lvl1pPr marL="216000" indent="-216000">
              <a:lnSpc>
                <a:spcPct val="100000"/>
              </a:lnSpc>
              <a:spcBef>
                <a:spcPts val="0"/>
              </a:spcBef>
              <a:buSzPct val="111000"/>
              <a:buFont typeface="Wingdings" panose="05000000000000000000" pitchFamily="2" charset="2"/>
              <a:buChar char="§"/>
              <a:tabLst>
                <a:tab pos="252000" algn="l"/>
              </a:tabLst>
              <a:defRPr sz="18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hu-HU" dirty="0" err="1"/>
              <a:t>Arial</a:t>
            </a:r>
            <a:r>
              <a:rPr lang="hu-HU" dirty="0"/>
              <a:t> 18 </a:t>
            </a:r>
            <a:r>
              <a:rPr lang="hu-HU" dirty="0" err="1"/>
              <a:t>pt</a:t>
            </a:r>
            <a:endParaRPr lang="hu-HU" dirty="0"/>
          </a:p>
        </p:txBody>
      </p:sp>
      <p:sp>
        <p:nvSpPr>
          <p:cNvPr id="14" name="Text Placeholder 3">
            <a:extLst>
              <a:ext uri="{FF2B5EF4-FFF2-40B4-BE49-F238E27FC236}">
                <a16:creationId xmlns:a16="http://schemas.microsoft.com/office/drawing/2014/main" id="{CBD5047B-66CA-4D9B-AE1B-83209A84A2CD}"/>
              </a:ext>
            </a:extLst>
          </p:cNvPr>
          <p:cNvSpPr>
            <a:spLocks noGrp="1"/>
          </p:cNvSpPr>
          <p:nvPr>
            <p:ph type="body" sz="half" idx="15" hasCustomPrompt="1"/>
          </p:nvPr>
        </p:nvSpPr>
        <p:spPr>
          <a:xfrm>
            <a:off x="8456613" y="3429000"/>
            <a:ext cx="3167062" cy="2844800"/>
          </a:xfrm>
          <a:prstGeom prst="rect">
            <a:avLst/>
          </a:prstGeom>
        </p:spPr>
        <p:txBody>
          <a:bodyPr lIns="0" tIns="0" rIns="0" bIns="0"/>
          <a:lstStyle>
            <a:lvl1pPr marL="216000" indent="-216000">
              <a:lnSpc>
                <a:spcPct val="100000"/>
              </a:lnSpc>
              <a:spcBef>
                <a:spcPts val="0"/>
              </a:spcBef>
              <a:buSzPct val="111000"/>
              <a:buFont typeface="Wingdings" panose="05000000000000000000" pitchFamily="2" charset="2"/>
              <a:buChar char="§"/>
              <a:tabLst>
                <a:tab pos="252000" algn="l"/>
              </a:tabLst>
              <a:defRPr sz="18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hu-HU" dirty="0" err="1"/>
              <a:t>Arial</a:t>
            </a:r>
            <a:r>
              <a:rPr lang="hu-HU" dirty="0"/>
              <a:t> 18 </a:t>
            </a:r>
            <a:r>
              <a:rPr lang="hu-HU" dirty="0" err="1"/>
              <a:t>pt</a:t>
            </a:r>
            <a:endParaRPr lang="hu-HU" dirty="0"/>
          </a:p>
        </p:txBody>
      </p:sp>
      <p:sp>
        <p:nvSpPr>
          <p:cNvPr id="16" name="Date Placeholder 3">
            <a:extLst>
              <a:ext uri="{FF2B5EF4-FFF2-40B4-BE49-F238E27FC236}">
                <a16:creationId xmlns:a16="http://schemas.microsoft.com/office/drawing/2014/main" id="{6C9CD1C0-0619-4287-A2C5-A2D517E40FBD}"/>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CD1C98CC-962A-4897-A45C-819B551ADB57}" type="datetime3">
              <a:rPr lang="en-US" smtClean="0"/>
              <a:t>24 February 2021</a:t>
            </a:fld>
            <a:endParaRPr lang="hu-HU" dirty="0"/>
          </a:p>
        </p:txBody>
      </p:sp>
      <p:sp>
        <p:nvSpPr>
          <p:cNvPr id="9" name="Title 1">
            <a:extLst>
              <a:ext uri="{FF2B5EF4-FFF2-40B4-BE49-F238E27FC236}">
                <a16:creationId xmlns:a16="http://schemas.microsoft.com/office/drawing/2014/main" id="{82081EA5-C5A5-4D02-9F0C-B3A5E133624B}"/>
              </a:ext>
            </a:extLst>
          </p:cNvPr>
          <p:cNvSpPr>
            <a:spLocks noGrp="1"/>
          </p:cNvSpPr>
          <p:nvPr>
            <p:ph type="ctrTitle" hasCustomPrompt="1"/>
          </p:nvPr>
        </p:nvSpPr>
        <p:spPr>
          <a:xfrm>
            <a:off x="531813" y="1583728"/>
            <a:ext cx="11091861" cy="697690"/>
          </a:xfrm>
          <a:prstGeom prst="rect">
            <a:avLst/>
          </a:prstGeom>
        </p:spPr>
        <p:txBody>
          <a:bodyPr lIns="0" tIns="0" rIns="0" bIns="0" anchor="t" anchorCtr="0"/>
          <a:lstStyle>
            <a:lvl1pPr algn="l">
              <a:lnSpc>
                <a:spcPct val="100000"/>
              </a:lnSpc>
              <a:defRPr sz="3600" b="1">
                <a:solidFill>
                  <a:srgbClr val="1B213E"/>
                </a:solidFill>
                <a:latin typeface="Georgia" panose="02040502050405020303" pitchFamily="18" charset="0"/>
              </a:defRPr>
            </a:lvl1pPr>
          </a:lstStyle>
          <a:p>
            <a:r>
              <a:rPr lang="hu-HU" dirty="0"/>
              <a:t>Georgia </a:t>
            </a:r>
            <a:r>
              <a:rPr lang="en-US" dirty="0"/>
              <a:t>36</a:t>
            </a:r>
            <a:r>
              <a:rPr lang="hu-HU" dirty="0"/>
              <a:t> </a:t>
            </a:r>
            <a:r>
              <a:rPr lang="hu-HU" dirty="0" err="1"/>
              <a:t>pt</a:t>
            </a:r>
            <a:endParaRPr lang="hu-HU" dirty="0"/>
          </a:p>
        </p:txBody>
      </p:sp>
    </p:spTree>
    <p:extLst>
      <p:ext uri="{BB962C8B-B14F-4D97-AF65-F5344CB8AC3E}">
        <p14:creationId xmlns:p14="http://schemas.microsoft.com/office/powerpoint/2010/main" val="3625490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hasáb sorszámozás">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FDF7B45-FD6C-4F89-833D-97E6BFA2FDEE}"/>
              </a:ext>
            </a:extLst>
          </p:cNvPr>
          <p:cNvSpPr>
            <a:spLocks noGrp="1"/>
          </p:cNvSpPr>
          <p:nvPr>
            <p:ph type="ctrTitle" hasCustomPrompt="1"/>
          </p:nvPr>
        </p:nvSpPr>
        <p:spPr>
          <a:xfrm>
            <a:off x="839788" y="1685928"/>
            <a:ext cx="3370263" cy="697690"/>
          </a:xfrm>
          <a:prstGeom prst="rect">
            <a:avLst/>
          </a:prstGeom>
        </p:spPr>
        <p:txBody>
          <a:bodyPr lIns="0" tIns="0" rIns="0" bIns="0" anchor="b" anchorCtr="0"/>
          <a:lstStyle>
            <a:lvl1pPr indent="0" algn="l">
              <a:lnSpc>
                <a:spcPct val="100000"/>
              </a:lnSpc>
              <a:defRPr sz="3600" b="1">
                <a:solidFill>
                  <a:srgbClr val="1B213E"/>
                </a:solidFill>
                <a:latin typeface="Georgia" panose="02040502050405020303" pitchFamily="18" charset="0"/>
              </a:defRPr>
            </a:lvl1pPr>
          </a:lstStyle>
          <a:p>
            <a:r>
              <a:rPr lang="en-US" dirty="0"/>
              <a:t>Number.</a:t>
            </a:r>
            <a:endParaRPr lang="hu-HU" dirty="0"/>
          </a:p>
        </p:txBody>
      </p:sp>
      <p:sp>
        <p:nvSpPr>
          <p:cNvPr id="4" name="Subtitle 2">
            <a:extLst>
              <a:ext uri="{FF2B5EF4-FFF2-40B4-BE49-F238E27FC236}">
                <a16:creationId xmlns:a16="http://schemas.microsoft.com/office/drawing/2014/main" id="{EBF6DA57-7950-4A56-A6BF-61257C57BE48}"/>
              </a:ext>
            </a:extLst>
          </p:cNvPr>
          <p:cNvSpPr>
            <a:spLocks noGrp="1"/>
          </p:cNvSpPr>
          <p:nvPr>
            <p:ph type="subTitle" idx="1" hasCustomPrompt="1"/>
          </p:nvPr>
        </p:nvSpPr>
        <p:spPr>
          <a:xfrm>
            <a:off x="1027112" y="2498346"/>
            <a:ext cx="3182939" cy="427404"/>
          </a:xfrm>
          <a:prstGeom prst="rect">
            <a:avLst/>
          </a:prstGeom>
        </p:spPr>
        <p:txBody>
          <a:bodyPr lIns="0" tIns="0" rIns="0" bIns="0" anchor="b" anchorCtr="0"/>
          <a:lstStyle>
            <a:lvl1pPr marL="0" indent="0" algn="l">
              <a:lnSpc>
                <a:spcPct val="100000"/>
              </a:lnSpc>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Subheadline</a:t>
            </a:r>
            <a:endParaRPr lang="hu-HU" dirty="0"/>
          </a:p>
        </p:txBody>
      </p:sp>
      <p:sp>
        <p:nvSpPr>
          <p:cNvPr id="9" name="Text Placeholder 3">
            <a:extLst>
              <a:ext uri="{FF2B5EF4-FFF2-40B4-BE49-F238E27FC236}">
                <a16:creationId xmlns:a16="http://schemas.microsoft.com/office/drawing/2014/main" id="{F3705370-5C6F-47CD-9ECF-A26398121418}"/>
              </a:ext>
            </a:extLst>
          </p:cNvPr>
          <p:cNvSpPr>
            <a:spLocks noGrp="1"/>
          </p:cNvSpPr>
          <p:nvPr>
            <p:ph type="body" sz="half" idx="2" hasCustomPrompt="1"/>
          </p:nvPr>
        </p:nvSpPr>
        <p:spPr>
          <a:xfrm>
            <a:off x="1042988" y="3429000"/>
            <a:ext cx="3167062" cy="2844800"/>
          </a:xfrm>
          <a:prstGeom prst="rect">
            <a:avLst/>
          </a:prstGeom>
        </p:spPr>
        <p:txBody>
          <a:bodyPr lIns="0" tIns="0" rIns="0" bIns="0"/>
          <a:lstStyle>
            <a:lvl1pPr marL="0" indent="0">
              <a:lnSpc>
                <a:spcPct val="100000"/>
              </a:lnSpc>
              <a:spcBef>
                <a:spcPts val="0"/>
              </a:spcBef>
              <a:buNone/>
              <a:defRPr sz="18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Text</a:t>
            </a:r>
          </a:p>
        </p:txBody>
      </p:sp>
      <p:sp>
        <p:nvSpPr>
          <p:cNvPr id="10" name="Text Placeholder 3">
            <a:extLst>
              <a:ext uri="{FF2B5EF4-FFF2-40B4-BE49-F238E27FC236}">
                <a16:creationId xmlns:a16="http://schemas.microsoft.com/office/drawing/2014/main" id="{CA2D2297-A5F6-44D7-8815-20565F1DB498}"/>
              </a:ext>
            </a:extLst>
          </p:cNvPr>
          <p:cNvSpPr>
            <a:spLocks noGrp="1"/>
          </p:cNvSpPr>
          <p:nvPr>
            <p:ph type="body" sz="half" idx="11" hasCustomPrompt="1"/>
          </p:nvPr>
        </p:nvSpPr>
        <p:spPr>
          <a:xfrm>
            <a:off x="4751388" y="3429000"/>
            <a:ext cx="3167062" cy="2844800"/>
          </a:xfrm>
          <a:prstGeom prst="rect">
            <a:avLst/>
          </a:prstGeom>
        </p:spPr>
        <p:txBody>
          <a:bodyPr lIns="0" tIns="0" rIns="0" bIns="0"/>
          <a:lstStyle>
            <a:lvl1pPr marL="0" indent="0">
              <a:lnSpc>
                <a:spcPct val="100000"/>
              </a:lnSpc>
              <a:spcBef>
                <a:spcPts val="0"/>
              </a:spcBef>
              <a:buNone/>
              <a:defRPr lang="en-US" sz="1800" dirty="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Text</a:t>
            </a:r>
          </a:p>
        </p:txBody>
      </p:sp>
      <p:sp>
        <p:nvSpPr>
          <p:cNvPr id="11" name="Text Placeholder 3">
            <a:extLst>
              <a:ext uri="{FF2B5EF4-FFF2-40B4-BE49-F238E27FC236}">
                <a16:creationId xmlns:a16="http://schemas.microsoft.com/office/drawing/2014/main" id="{C804C9DB-6D5B-4565-9317-BD816C053197}"/>
              </a:ext>
            </a:extLst>
          </p:cNvPr>
          <p:cNvSpPr>
            <a:spLocks noGrp="1"/>
          </p:cNvSpPr>
          <p:nvPr>
            <p:ph type="body" sz="half" idx="12" hasCustomPrompt="1"/>
          </p:nvPr>
        </p:nvSpPr>
        <p:spPr>
          <a:xfrm>
            <a:off x="8461375" y="3429000"/>
            <a:ext cx="3162300" cy="2844800"/>
          </a:xfrm>
          <a:prstGeom prst="rect">
            <a:avLst/>
          </a:prstGeom>
        </p:spPr>
        <p:txBody>
          <a:bodyPr lIns="0" tIns="0" rIns="0" bIns="0"/>
          <a:lstStyle>
            <a:lvl1pPr marL="0" indent="0">
              <a:lnSpc>
                <a:spcPct val="100000"/>
              </a:lnSpc>
              <a:spcBef>
                <a:spcPts val="0"/>
              </a:spcBef>
              <a:buNone/>
              <a:defRPr lang="en-US" sz="1800" dirty="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Text</a:t>
            </a:r>
          </a:p>
        </p:txBody>
      </p:sp>
      <p:sp>
        <p:nvSpPr>
          <p:cNvPr id="15" name="Footer Placeholder 7">
            <a:extLst>
              <a:ext uri="{FF2B5EF4-FFF2-40B4-BE49-F238E27FC236}">
                <a16:creationId xmlns:a16="http://schemas.microsoft.com/office/drawing/2014/main" id="{FDDD5CBB-919E-4178-8EC9-0F87492D1E5D}"/>
              </a:ext>
            </a:extLst>
          </p:cNvPr>
          <p:cNvSpPr>
            <a:spLocks noGrp="1"/>
          </p:cNvSpPr>
          <p:nvPr>
            <p:ph type="ftr" sz="quarter" idx="13"/>
          </p:nvPr>
        </p:nvSpPr>
        <p:spPr>
          <a:xfrm>
            <a:off x="6361112" y="802093"/>
            <a:ext cx="5262562" cy="365125"/>
          </a:xfrm>
          <a:prstGeom prst="rect">
            <a:avLst/>
          </a:prstGeom>
        </p:spPr>
        <p:txBody>
          <a:bodyPr lIns="0" tIns="0" rIns="0" bIns="0" anchor="b" anchorCtr="0"/>
          <a:lstStyle>
            <a:lvl1pPr algn="r">
              <a:defRPr lang="hu-HU" sz="1200" dirty="0">
                <a:solidFill>
                  <a:srgbClr val="1B213E"/>
                </a:solidFill>
                <a:latin typeface="Arial" panose="020B0604020202020204" pitchFamily="34" charset="0"/>
                <a:cs typeface="Arial" panose="020B0604020202020204" pitchFamily="34" charset="0"/>
              </a:defRPr>
            </a:lvl1pPr>
          </a:lstStyle>
          <a:p>
            <a:r>
              <a:rPr lang="en-US" dirty="0"/>
              <a:t>Header</a:t>
            </a:r>
            <a:endParaRPr lang="hu-HU" dirty="0"/>
          </a:p>
        </p:txBody>
      </p:sp>
      <p:sp>
        <p:nvSpPr>
          <p:cNvPr id="26" name="Text Placeholder 2">
            <a:extLst>
              <a:ext uri="{FF2B5EF4-FFF2-40B4-BE49-F238E27FC236}">
                <a16:creationId xmlns:a16="http://schemas.microsoft.com/office/drawing/2014/main" id="{83C3C09F-494C-4C4A-87C7-06D59574ABA3}"/>
              </a:ext>
            </a:extLst>
          </p:cNvPr>
          <p:cNvSpPr>
            <a:spLocks noGrp="1"/>
          </p:cNvSpPr>
          <p:nvPr>
            <p:ph type="body" idx="14" hasCustomPrompt="1"/>
          </p:nvPr>
        </p:nvSpPr>
        <p:spPr>
          <a:xfrm>
            <a:off x="4548187" y="1685928"/>
            <a:ext cx="3370263" cy="697314"/>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Number</a:t>
            </a:r>
            <a:r>
              <a:rPr lang="hu-HU" dirty="0"/>
              <a:t>.</a:t>
            </a:r>
            <a:endParaRPr lang="en-US" dirty="0"/>
          </a:p>
        </p:txBody>
      </p:sp>
      <p:sp>
        <p:nvSpPr>
          <p:cNvPr id="27" name="Text Placeholder 4">
            <a:extLst>
              <a:ext uri="{FF2B5EF4-FFF2-40B4-BE49-F238E27FC236}">
                <a16:creationId xmlns:a16="http://schemas.microsoft.com/office/drawing/2014/main" id="{15F7311C-818D-429E-9FE8-E815ACC80115}"/>
              </a:ext>
            </a:extLst>
          </p:cNvPr>
          <p:cNvSpPr>
            <a:spLocks noGrp="1"/>
          </p:cNvSpPr>
          <p:nvPr>
            <p:ph type="body" sz="quarter" idx="3" hasCustomPrompt="1"/>
          </p:nvPr>
        </p:nvSpPr>
        <p:spPr>
          <a:xfrm>
            <a:off x="8258174" y="1685928"/>
            <a:ext cx="3370263" cy="697690"/>
          </a:xfrm>
          <a:prstGeom prst="rect">
            <a:avLst/>
          </a:prstGeom>
        </p:spPr>
        <p:txBody>
          <a:bodyPr lIns="0" tIns="0" rIns="0" bIns="0" anchor="b"/>
          <a:lstStyle>
            <a:lvl1pPr marL="0" indent="0">
              <a:lnSpc>
                <a:spcPct val="100000"/>
              </a:lnSpc>
              <a:buNone/>
              <a:defRPr sz="3600" b="1">
                <a:solidFill>
                  <a:srgbClr val="1B213E"/>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Number</a:t>
            </a:r>
            <a:r>
              <a:rPr lang="hu-HU" dirty="0"/>
              <a:t>.</a:t>
            </a:r>
            <a:endParaRPr lang="en-US" dirty="0"/>
          </a:p>
        </p:txBody>
      </p:sp>
      <p:sp>
        <p:nvSpPr>
          <p:cNvPr id="7" name="Szöveg helye 6">
            <a:extLst>
              <a:ext uri="{FF2B5EF4-FFF2-40B4-BE49-F238E27FC236}">
                <a16:creationId xmlns:a16="http://schemas.microsoft.com/office/drawing/2014/main" id="{464ABEAD-6F60-4C32-81D7-5DC68F532B16}"/>
              </a:ext>
            </a:extLst>
          </p:cNvPr>
          <p:cNvSpPr>
            <a:spLocks noGrp="1"/>
          </p:cNvSpPr>
          <p:nvPr>
            <p:ph type="body" sz="quarter" idx="15" hasCustomPrompt="1"/>
          </p:nvPr>
        </p:nvSpPr>
        <p:spPr>
          <a:xfrm>
            <a:off x="4735511" y="2498346"/>
            <a:ext cx="3182939" cy="427404"/>
          </a:xfrm>
          <a:prstGeom prst="rect">
            <a:avLst/>
          </a:prstGeom>
        </p:spPr>
        <p:txBody>
          <a:bodyPr lIns="0" tIns="0" rIns="0" bIns="0" anchor="b" anchorCtr="0"/>
          <a:lstStyle>
            <a:lvl1pPr marL="0" indent="0">
              <a:lnSpc>
                <a:spcPct val="100000"/>
              </a:lnSpc>
              <a:spcBef>
                <a:spcPts val="0"/>
              </a:spcBef>
              <a:buFontTx/>
              <a:buNone/>
              <a:defRPr sz="2400">
                <a:latin typeface="Arial "/>
              </a:defRPr>
            </a:lvl1pPr>
          </a:lstStyle>
          <a:p>
            <a:r>
              <a:rPr lang="en-US" dirty="0" err="1"/>
              <a:t>Subheadline</a:t>
            </a:r>
            <a:endParaRPr lang="hu-HU" dirty="0"/>
          </a:p>
        </p:txBody>
      </p:sp>
      <p:sp>
        <p:nvSpPr>
          <p:cNvPr id="24" name="Szöveg helye 6">
            <a:extLst>
              <a:ext uri="{FF2B5EF4-FFF2-40B4-BE49-F238E27FC236}">
                <a16:creationId xmlns:a16="http://schemas.microsoft.com/office/drawing/2014/main" id="{5EA4D16E-EA05-4897-8C66-E432AA9028B5}"/>
              </a:ext>
            </a:extLst>
          </p:cNvPr>
          <p:cNvSpPr>
            <a:spLocks noGrp="1"/>
          </p:cNvSpPr>
          <p:nvPr>
            <p:ph type="body" sz="quarter" idx="16" hasCustomPrompt="1"/>
          </p:nvPr>
        </p:nvSpPr>
        <p:spPr>
          <a:xfrm>
            <a:off x="8440736" y="2498346"/>
            <a:ext cx="3182939" cy="427404"/>
          </a:xfrm>
          <a:prstGeom prst="rect">
            <a:avLst/>
          </a:prstGeom>
        </p:spPr>
        <p:txBody>
          <a:bodyPr lIns="0" tIns="0" rIns="0" bIns="0" anchor="b" anchorCtr="0"/>
          <a:lstStyle>
            <a:lvl1pPr marL="0" indent="0">
              <a:lnSpc>
                <a:spcPct val="100000"/>
              </a:lnSpc>
              <a:spcBef>
                <a:spcPts val="0"/>
              </a:spcBef>
              <a:buFontTx/>
              <a:buNone/>
              <a:defRPr sz="2400">
                <a:latin typeface="Arial "/>
              </a:defRPr>
            </a:lvl1pPr>
          </a:lstStyle>
          <a:p>
            <a:r>
              <a:rPr lang="en-US" dirty="0" err="1"/>
              <a:t>Subheadline</a:t>
            </a:r>
            <a:endParaRPr lang="hu-HU" dirty="0"/>
          </a:p>
        </p:txBody>
      </p:sp>
      <p:sp>
        <p:nvSpPr>
          <p:cNvPr id="16" name="Date Placeholder 3">
            <a:extLst>
              <a:ext uri="{FF2B5EF4-FFF2-40B4-BE49-F238E27FC236}">
                <a16:creationId xmlns:a16="http://schemas.microsoft.com/office/drawing/2014/main" id="{95FB6020-9D77-4851-AD88-C654B6FFD81F}"/>
              </a:ext>
            </a:extLst>
          </p:cNvPr>
          <p:cNvSpPr>
            <a:spLocks noGrp="1"/>
          </p:cNvSpPr>
          <p:nvPr>
            <p:ph type="dt" sz="half" idx="10"/>
          </p:nvPr>
        </p:nvSpPr>
        <p:spPr>
          <a:xfrm>
            <a:off x="8880475" y="553688"/>
            <a:ext cx="2743200" cy="184105"/>
          </a:xfrm>
          <a:prstGeom prst="rect">
            <a:avLst/>
          </a:prstGeom>
        </p:spPr>
        <p:txBody>
          <a:bodyPr lIns="0" tIns="0" rIns="0" bIns="0"/>
          <a:lstStyle>
            <a:lvl1pPr algn="r">
              <a:defRPr sz="900">
                <a:solidFill>
                  <a:srgbClr val="1B213E"/>
                </a:solidFill>
                <a:latin typeface="Arial" panose="020B0604020202020204" pitchFamily="34" charset="0"/>
                <a:cs typeface="Arial" panose="020B0604020202020204" pitchFamily="34" charset="0"/>
              </a:defRPr>
            </a:lvl1pPr>
          </a:lstStyle>
          <a:p>
            <a:fld id="{743AEC1E-D65C-4119-B5DE-0F5752CD219A}" type="datetime3">
              <a:rPr lang="en-US" smtClean="0"/>
              <a:t>24 February 2021</a:t>
            </a:fld>
            <a:endParaRPr lang="hu-HU" dirty="0"/>
          </a:p>
        </p:txBody>
      </p:sp>
    </p:spTree>
    <p:extLst>
      <p:ext uri="{BB962C8B-B14F-4D97-AF65-F5344CB8AC3E}">
        <p14:creationId xmlns:p14="http://schemas.microsoft.com/office/powerpoint/2010/main" val="1604418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slideLayout" Target="../slideLayouts/slideLayout19.xml"/><Relationship Id="rId18"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17" Type="http://schemas.openxmlformats.org/officeDocument/2006/relationships/slideLayout" Target="../slideLayouts/slideLayout23.xml"/><Relationship Id="rId2" Type="http://schemas.openxmlformats.org/officeDocument/2006/relationships/slideLayout" Target="../slideLayouts/slideLayout8.xml"/><Relationship Id="rId16" Type="http://schemas.openxmlformats.org/officeDocument/2006/relationships/slideLayout" Target="../slideLayouts/slideLayout22.xml"/><Relationship Id="rId20" Type="http://schemas.openxmlformats.org/officeDocument/2006/relationships/image" Target="../media/image2.svg"/><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5" Type="http://schemas.openxmlformats.org/officeDocument/2006/relationships/slideLayout" Target="../slideLayouts/slideLayout21.xml"/><Relationship Id="rId10" Type="http://schemas.openxmlformats.org/officeDocument/2006/relationships/slideLayout" Target="../slideLayouts/slideLayout16.xml"/><Relationship Id="rId19" Type="http://schemas.openxmlformats.org/officeDocument/2006/relationships/image" Target="../media/image1.png"/><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5" Type="http://schemas.openxmlformats.org/officeDocument/2006/relationships/image" Target="../media/image2.svg"/><Relationship Id="rId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26.xml"/><Relationship Id="rId4" Type="http://schemas.openxmlformats.org/officeDocument/2006/relationships/image" Target="../media/image2.svg"/></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27.xml"/></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2.svg"/><Relationship Id="rId3" Type="http://schemas.openxmlformats.org/officeDocument/2006/relationships/slideLayout" Target="../slideLayouts/slideLayout30.xml"/><Relationship Id="rId7" Type="http://schemas.openxmlformats.org/officeDocument/2006/relationships/image" Target="../media/image1.png"/><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theme" Target="../theme/theme6.xml"/><Relationship Id="rId5" Type="http://schemas.openxmlformats.org/officeDocument/2006/relationships/slideLayout" Target="../slideLayouts/slideLayout32.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Csoportba foglalás 7">
            <a:extLst>
              <a:ext uri="{FF2B5EF4-FFF2-40B4-BE49-F238E27FC236}">
                <a16:creationId xmlns:a16="http://schemas.microsoft.com/office/drawing/2014/main" id="{8FDB1C4F-5F68-48A8-98D0-01015F761FAC}"/>
              </a:ext>
            </a:extLst>
          </p:cNvPr>
          <p:cNvGrpSpPr/>
          <p:nvPr userDrawn="1"/>
        </p:nvGrpSpPr>
        <p:grpSpPr>
          <a:xfrm>
            <a:off x="0" y="-47625"/>
            <a:ext cx="2628900" cy="1709738"/>
            <a:chOff x="0" y="0"/>
            <a:chExt cx="2628900" cy="1709738"/>
          </a:xfrm>
        </p:grpSpPr>
        <p:sp>
          <p:nvSpPr>
            <p:cNvPr id="3" name="Téglalap 2">
              <a:extLst>
                <a:ext uri="{FF2B5EF4-FFF2-40B4-BE49-F238E27FC236}">
                  <a16:creationId xmlns:a16="http://schemas.microsoft.com/office/drawing/2014/main" id="{4935A23F-E0B5-42C6-8842-E9037E6D9198}"/>
                </a:ext>
              </a:extLst>
            </p:cNvPr>
            <p:cNvSpPr/>
            <p:nvPr userDrawn="1"/>
          </p:nvSpPr>
          <p:spPr>
            <a:xfrm>
              <a:off x="0" y="0"/>
              <a:ext cx="2628900" cy="17097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ln>
                  <a:noFill/>
                </a:ln>
                <a:noFill/>
              </a:endParaRPr>
            </a:p>
          </p:txBody>
        </p:sp>
        <p:pic>
          <p:nvPicPr>
            <p:cNvPr id="7" name="Ábra 6">
              <a:extLst>
                <a:ext uri="{FF2B5EF4-FFF2-40B4-BE49-F238E27FC236}">
                  <a16:creationId xmlns:a16="http://schemas.microsoft.com/office/drawing/2014/main" id="{B1D029F7-2D74-4B68-BDDA-F5F35F129FD0}"/>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571965" y="585090"/>
              <a:ext cx="1641384" cy="550800"/>
            </a:xfrm>
            <a:prstGeom prst="rect">
              <a:avLst/>
            </a:prstGeom>
          </p:spPr>
        </p:pic>
      </p:grpSp>
      <p:sp>
        <p:nvSpPr>
          <p:cNvPr id="5" name="Subtitle 2">
            <a:extLst>
              <a:ext uri="{FF2B5EF4-FFF2-40B4-BE49-F238E27FC236}">
                <a16:creationId xmlns:a16="http://schemas.microsoft.com/office/drawing/2014/main" id="{4C39FE4D-E2E2-4775-97FB-C6E7A1220D23}"/>
              </a:ext>
            </a:extLst>
          </p:cNvPr>
          <p:cNvSpPr txBox="1">
            <a:spLocks/>
          </p:cNvSpPr>
          <p:nvPr userDrawn="1"/>
        </p:nvSpPr>
        <p:spPr>
          <a:xfrm>
            <a:off x="11693728" y="6353969"/>
            <a:ext cx="412344" cy="423862"/>
          </a:xfrm>
          <a:prstGeom prst="rect">
            <a:avLst/>
          </a:prstGeom>
          <a:solidFill>
            <a:schemeClr val="bg1"/>
          </a:solidFill>
        </p:spPr>
        <p:txBody>
          <a:bodyPr lIns="0" tIns="0" rIns="0" bIns="0" anchor="ctr" anchorCtr="0"/>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fld id="{4CA5128C-8080-4D6C-ACC9-4612070BD095}" type="slidenum">
              <a:rPr lang="hu-HU" sz="1100" smtClean="0"/>
              <a:t>‹#›</a:t>
            </a:fld>
            <a:endParaRPr lang="hu-HU" sz="1100" dirty="0"/>
          </a:p>
        </p:txBody>
      </p:sp>
    </p:spTree>
    <p:extLst>
      <p:ext uri="{BB962C8B-B14F-4D97-AF65-F5344CB8AC3E}">
        <p14:creationId xmlns:p14="http://schemas.microsoft.com/office/powerpoint/2010/main" val="2709912914"/>
      </p:ext>
    </p:extLst>
  </p:cSld>
  <p:clrMap bg1="lt1" tx1="dk1" bg2="lt2" tx2="dk2" accent1="accent1" accent2="accent2" accent3="accent3" accent4="accent4" accent5="accent5" accent6="accent6" hlink="hlink" folHlink="folHlink"/>
  <p:sldLayoutIdLst>
    <p:sldLayoutId id="2147483680" r:id="rId1"/>
    <p:sldLayoutId id="2147483704" r:id="rId2"/>
    <p:sldLayoutId id="2147483675" r:id="rId3"/>
    <p:sldLayoutId id="2147483706" r:id="rId4"/>
    <p:sldLayoutId id="2147483700" r:id="rId5"/>
    <p:sldLayoutId id="2147483705" r:id="rId6"/>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657">
          <p15:clr>
            <a:srgbClr val="A4A3A4"/>
          </p15:clr>
        </p15:guide>
        <p15:guide id="4" pos="529">
          <p15:clr>
            <a:srgbClr val="A4A3A4"/>
          </p15:clr>
        </p15:guide>
        <p15:guide id="5" pos="347">
          <p15:clr>
            <a:srgbClr val="A4A3A4"/>
          </p15:clr>
        </p15:guide>
        <p15:guide id="6" orient="horz" pos="368">
          <p15:clr>
            <a:srgbClr val="A4A3A4"/>
          </p15:clr>
        </p15:guide>
        <p15:guide id="7" orient="horz" pos="714">
          <p15:clr>
            <a:srgbClr val="A4A3A4"/>
          </p15:clr>
        </p15:guide>
        <p15:guide id="8" pos="4988">
          <p15:clr>
            <a:srgbClr val="A4A3A4"/>
          </p15:clr>
        </p15:guide>
        <p15:guide id="9" pos="5328">
          <p15:clr>
            <a:srgbClr val="A4A3A4"/>
          </p15:clr>
        </p15:guide>
        <p15:guide id="10" pos="7322">
          <p15:clr>
            <a:srgbClr val="A4A3A4"/>
          </p15:clr>
        </p15:guide>
        <p15:guide id="11" pos="2993">
          <p15:clr>
            <a:srgbClr val="A4A3A4"/>
          </p15:clr>
        </p15:guide>
        <p15:guide id="12" pos="2652">
          <p15:clr>
            <a:srgbClr val="A4A3A4"/>
          </p15:clr>
        </p15:guide>
        <p15:guide id="13" orient="horz" pos="3952">
          <p15:clr>
            <a:srgbClr val="A4A3A4"/>
          </p15:clr>
        </p15:guide>
        <p15:guide id="14" orient="horz" pos="1797">
          <p15:clr>
            <a:srgbClr val="A4A3A4"/>
          </p15:clr>
        </p15:guide>
        <p15:guide id="15" orient="horz" pos="1434">
          <p15:clr>
            <a:srgbClr val="A4A3A4"/>
          </p15:clr>
        </p15:guide>
        <p15:guide id="16" orient="horz" pos="1077">
          <p15:clr>
            <a:srgbClr val="A4A3A4"/>
          </p15:clr>
        </p15:guide>
        <p15:guide id="17" pos="3669">
          <p15:clr>
            <a:srgbClr val="A4A3A4"/>
          </p15:clr>
        </p15:guide>
        <p15:guide id="18" pos="4010">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4" name="Csoportba foglalás 3">
            <a:extLst>
              <a:ext uri="{FF2B5EF4-FFF2-40B4-BE49-F238E27FC236}">
                <a16:creationId xmlns:a16="http://schemas.microsoft.com/office/drawing/2014/main" id="{01380E2C-1A40-4AD4-A0F1-60217AA6B01B}"/>
              </a:ext>
            </a:extLst>
          </p:cNvPr>
          <p:cNvGrpSpPr/>
          <p:nvPr userDrawn="1"/>
        </p:nvGrpSpPr>
        <p:grpSpPr>
          <a:xfrm>
            <a:off x="0" y="0"/>
            <a:ext cx="2628900" cy="1709738"/>
            <a:chOff x="0" y="0"/>
            <a:chExt cx="2628900" cy="1709738"/>
          </a:xfrm>
        </p:grpSpPr>
        <p:sp>
          <p:nvSpPr>
            <p:cNvPr id="5" name="Téglalap 4">
              <a:extLst>
                <a:ext uri="{FF2B5EF4-FFF2-40B4-BE49-F238E27FC236}">
                  <a16:creationId xmlns:a16="http://schemas.microsoft.com/office/drawing/2014/main" id="{2F8299BC-7766-4D57-8691-1503062BCECA}"/>
                </a:ext>
              </a:extLst>
            </p:cNvPr>
            <p:cNvSpPr/>
            <p:nvPr userDrawn="1"/>
          </p:nvSpPr>
          <p:spPr>
            <a:xfrm>
              <a:off x="0" y="0"/>
              <a:ext cx="2628900" cy="17097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ln>
                  <a:noFill/>
                </a:ln>
                <a:noFill/>
              </a:endParaRPr>
            </a:p>
          </p:txBody>
        </p:sp>
        <p:pic>
          <p:nvPicPr>
            <p:cNvPr id="6" name="Ábra 5">
              <a:extLst>
                <a:ext uri="{FF2B5EF4-FFF2-40B4-BE49-F238E27FC236}">
                  <a16:creationId xmlns:a16="http://schemas.microsoft.com/office/drawing/2014/main" id="{325A1351-0704-42ED-9BA2-34AB2037E6DB}"/>
                </a:ext>
              </a:extLst>
            </p:cNvPr>
            <p:cNvPicPr>
              <a:picLocks noChangeAspect="1"/>
            </p:cNvPicPr>
            <p:nvPr userDrawn="1"/>
          </p:nvPicPr>
          <p:blipFill>
            <a:blip r:embed="rId19">
              <a:extLst>
                <a:ext uri="{96DAC541-7B7A-43D3-8B79-37D633B846F1}">
                  <asvg:svgBlip xmlns:asvg="http://schemas.microsoft.com/office/drawing/2016/SVG/main" r:embed="rId20"/>
                </a:ext>
              </a:extLst>
            </a:blip>
            <a:stretch>
              <a:fillRect/>
            </a:stretch>
          </p:blipFill>
          <p:spPr>
            <a:xfrm>
              <a:off x="571965" y="585090"/>
              <a:ext cx="1641384" cy="550800"/>
            </a:xfrm>
            <a:prstGeom prst="rect">
              <a:avLst/>
            </a:prstGeom>
          </p:spPr>
        </p:pic>
      </p:grpSp>
      <p:sp>
        <p:nvSpPr>
          <p:cNvPr id="7" name="Subtitle 2">
            <a:extLst>
              <a:ext uri="{FF2B5EF4-FFF2-40B4-BE49-F238E27FC236}">
                <a16:creationId xmlns:a16="http://schemas.microsoft.com/office/drawing/2014/main" id="{ED97E6C2-7170-4C43-B9B6-49A19FD2C2C5}"/>
              </a:ext>
            </a:extLst>
          </p:cNvPr>
          <p:cNvSpPr txBox="1">
            <a:spLocks/>
          </p:cNvSpPr>
          <p:nvPr userDrawn="1"/>
        </p:nvSpPr>
        <p:spPr>
          <a:xfrm>
            <a:off x="11693728" y="6353969"/>
            <a:ext cx="412344" cy="423862"/>
          </a:xfrm>
          <a:prstGeom prst="rect">
            <a:avLst/>
          </a:prstGeom>
          <a:solidFill>
            <a:schemeClr val="bg1"/>
          </a:solidFill>
        </p:spPr>
        <p:txBody>
          <a:bodyPr lIns="0" tIns="0" rIns="0" bIns="0" anchor="ctr" anchorCtr="0"/>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fld id="{4CA5128C-8080-4D6C-ACC9-4612070BD095}" type="slidenum">
              <a:rPr lang="hu-HU" sz="1100" smtClean="0"/>
              <a:t>‹#›</a:t>
            </a:fld>
            <a:endParaRPr lang="hu-HU" sz="1100" dirty="0"/>
          </a:p>
        </p:txBody>
      </p:sp>
    </p:spTree>
    <p:extLst>
      <p:ext uri="{BB962C8B-B14F-4D97-AF65-F5344CB8AC3E}">
        <p14:creationId xmlns:p14="http://schemas.microsoft.com/office/powerpoint/2010/main" val="127612406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707" r:id="rId5"/>
    <p:sldLayoutId id="2147483694" r:id="rId6"/>
    <p:sldLayoutId id="2147483695" r:id="rId7"/>
    <p:sldLayoutId id="2147483714" r:id="rId8"/>
    <p:sldLayoutId id="2147483696" r:id="rId9"/>
    <p:sldLayoutId id="2147483697" r:id="rId10"/>
    <p:sldLayoutId id="2147483698" r:id="rId11"/>
    <p:sldLayoutId id="2147483699" r:id="rId12"/>
    <p:sldLayoutId id="2147483725" r:id="rId13"/>
    <p:sldLayoutId id="2147483726" r:id="rId14"/>
    <p:sldLayoutId id="2147483727" r:id="rId15"/>
    <p:sldLayoutId id="2147483728" r:id="rId16"/>
    <p:sldLayoutId id="2147483730" r:id="rId17"/>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657" userDrawn="1">
          <p15:clr>
            <a:srgbClr val="A4A3A4"/>
          </p15:clr>
        </p15:guide>
        <p15:guide id="4" pos="529" userDrawn="1">
          <p15:clr>
            <a:srgbClr val="A4A3A4"/>
          </p15:clr>
        </p15:guide>
        <p15:guide id="5" pos="347" userDrawn="1">
          <p15:clr>
            <a:srgbClr val="A4A3A4"/>
          </p15:clr>
        </p15:guide>
        <p15:guide id="6" orient="horz" pos="368" userDrawn="1">
          <p15:clr>
            <a:srgbClr val="A4A3A4"/>
          </p15:clr>
        </p15:guide>
        <p15:guide id="7" orient="horz" pos="714" userDrawn="1">
          <p15:clr>
            <a:srgbClr val="A4A3A4"/>
          </p15:clr>
        </p15:guide>
        <p15:guide id="8" pos="4988" userDrawn="1">
          <p15:clr>
            <a:srgbClr val="A4A3A4"/>
          </p15:clr>
        </p15:guide>
        <p15:guide id="9" pos="5328" userDrawn="1">
          <p15:clr>
            <a:srgbClr val="A4A3A4"/>
          </p15:clr>
        </p15:guide>
        <p15:guide id="10" pos="7322" userDrawn="1">
          <p15:clr>
            <a:srgbClr val="A4A3A4"/>
          </p15:clr>
        </p15:guide>
        <p15:guide id="11" pos="2993" userDrawn="1">
          <p15:clr>
            <a:srgbClr val="A4A3A4"/>
          </p15:clr>
        </p15:guide>
        <p15:guide id="12" pos="2652" userDrawn="1">
          <p15:clr>
            <a:srgbClr val="A4A3A4"/>
          </p15:clr>
        </p15:guide>
        <p15:guide id="13" orient="horz" pos="3952" userDrawn="1">
          <p15:clr>
            <a:srgbClr val="A4A3A4"/>
          </p15:clr>
        </p15:guide>
        <p15:guide id="14" orient="horz" pos="1797" userDrawn="1">
          <p15:clr>
            <a:srgbClr val="A4A3A4"/>
          </p15:clr>
        </p15:guide>
        <p15:guide id="15" orient="horz" pos="1434" userDrawn="1">
          <p15:clr>
            <a:srgbClr val="A4A3A4"/>
          </p15:clr>
        </p15:guide>
        <p15:guide id="16" orient="horz" pos="1077" userDrawn="1">
          <p15:clr>
            <a:srgbClr val="A4A3A4"/>
          </p15:clr>
        </p15:guide>
        <p15:guide id="17" pos="3669" userDrawn="1">
          <p15:clr>
            <a:srgbClr val="A4A3A4"/>
          </p15:clr>
        </p15:guide>
        <p15:guide id="18" pos="4010" userDrawn="1">
          <p15:clr>
            <a:srgbClr val="A4A3A4"/>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4" name="Csoportba foglalás 3">
            <a:extLst>
              <a:ext uri="{FF2B5EF4-FFF2-40B4-BE49-F238E27FC236}">
                <a16:creationId xmlns:a16="http://schemas.microsoft.com/office/drawing/2014/main" id="{C5ACEF9C-BD53-463D-BADD-83B17DBBF649}"/>
              </a:ext>
            </a:extLst>
          </p:cNvPr>
          <p:cNvGrpSpPr/>
          <p:nvPr userDrawn="1"/>
        </p:nvGrpSpPr>
        <p:grpSpPr>
          <a:xfrm>
            <a:off x="0" y="0"/>
            <a:ext cx="2628900" cy="1709738"/>
            <a:chOff x="0" y="0"/>
            <a:chExt cx="2628900" cy="1709738"/>
          </a:xfrm>
        </p:grpSpPr>
        <p:sp>
          <p:nvSpPr>
            <p:cNvPr id="5" name="Téglalap 4">
              <a:extLst>
                <a:ext uri="{FF2B5EF4-FFF2-40B4-BE49-F238E27FC236}">
                  <a16:creationId xmlns:a16="http://schemas.microsoft.com/office/drawing/2014/main" id="{932E94C2-4E5B-4046-9AF0-4EFD60881088}"/>
                </a:ext>
              </a:extLst>
            </p:cNvPr>
            <p:cNvSpPr/>
            <p:nvPr userDrawn="1"/>
          </p:nvSpPr>
          <p:spPr>
            <a:xfrm>
              <a:off x="0" y="0"/>
              <a:ext cx="2628900" cy="17097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ln>
                  <a:noFill/>
                </a:ln>
                <a:noFill/>
              </a:endParaRPr>
            </a:p>
          </p:txBody>
        </p:sp>
        <p:pic>
          <p:nvPicPr>
            <p:cNvPr id="6" name="Ábra 5">
              <a:extLst>
                <a:ext uri="{FF2B5EF4-FFF2-40B4-BE49-F238E27FC236}">
                  <a16:creationId xmlns:a16="http://schemas.microsoft.com/office/drawing/2014/main" id="{F5903BB2-81E9-4E48-A844-B2BD8F58B53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571965" y="585090"/>
              <a:ext cx="1641384" cy="550800"/>
            </a:xfrm>
            <a:prstGeom prst="rect">
              <a:avLst/>
            </a:prstGeom>
          </p:spPr>
        </p:pic>
      </p:grpSp>
      <p:sp>
        <p:nvSpPr>
          <p:cNvPr id="7" name="Subtitle 2">
            <a:extLst>
              <a:ext uri="{FF2B5EF4-FFF2-40B4-BE49-F238E27FC236}">
                <a16:creationId xmlns:a16="http://schemas.microsoft.com/office/drawing/2014/main" id="{592B0A53-5EC2-4CFE-9589-E7088B53A8FB}"/>
              </a:ext>
            </a:extLst>
          </p:cNvPr>
          <p:cNvSpPr txBox="1">
            <a:spLocks/>
          </p:cNvSpPr>
          <p:nvPr userDrawn="1"/>
        </p:nvSpPr>
        <p:spPr>
          <a:xfrm>
            <a:off x="11693728" y="6353969"/>
            <a:ext cx="412344" cy="423862"/>
          </a:xfrm>
          <a:prstGeom prst="rect">
            <a:avLst/>
          </a:prstGeom>
          <a:solidFill>
            <a:schemeClr val="bg1"/>
          </a:solidFill>
        </p:spPr>
        <p:txBody>
          <a:bodyPr lIns="0" tIns="0" rIns="0" bIns="0" anchor="ctr" anchorCtr="0"/>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fld id="{4CA5128C-8080-4D6C-ACC9-4612070BD095}" type="slidenum">
              <a:rPr lang="hu-HU" sz="1100" smtClean="0"/>
              <a:t>‹#›</a:t>
            </a:fld>
            <a:endParaRPr lang="hu-HU" sz="1100" dirty="0"/>
          </a:p>
        </p:txBody>
      </p:sp>
    </p:spTree>
    <p:extLst>
      <p:ext uri="{BB962C8B-B14F-4D97-AF65-F5344CB8AC3E}">
        <p14:creationId xmlns:p14="http://schemas.microsoft.com/office/powerpoint/2010/main" val="4287762964"/>
      </p:ext>
    </p:extLst>
  </p:cSld>
  <p:clrMap bg1="lt1" tx1="dk1" bg2="lt2" tx2="dk2" accent1="accent1" accent2="accent2" accent3="accent3" accent4="accent4" accent5="accent5" accent6="accent6" hlink="hlink" folHlink="folHlink"/>
  <p:sldLayoutIdLst>
    <p:sldLayoutId id="2147483703" r:id="rId1"/>
    <p:sldLayoutId id="2147483702" r:id="rId2"/>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657" userDrawn="1">
          <p15:clr>
            <a:srgbClr val="A4A3A4"/>
          </p15:clr>
        </p15:guide>
        <p15:guide id="4" pos="529" userDrawn="1">
          <p15:clr>
            <a:srgbClr val="A4A3A4"/>
          </p15:clr>
        </p15:guide>
        <p15:guide id="5" pos="347" userDrawn="1">
          <p15:clr>
            <a:srgbClr val="A4A3A4"/>
          </p15:clr>
        </p15:guide>
        <p15:guide id="6" orient="horz" pos="368" userDrawn="1">
          <p15:clr>
            <a:srgbClr val="A4A3A4"/>
          </p15:clr>
        </p15:guide>
        <p15:guide id="7" orient="horz" pos="714" userDrawn="1">
          <p15:clr>
            <a:srgbClr val="A4A3A4"/>
          </p15:clr>
        </p15:guide>
        <p15:guide id="8" pos="4988" userDrawn="1">
          <p15:clr>
            <a:srgbClr val="A4A3A4"/>
          </p15:clr>
        </p15:guide>
        <p15:guide id="9" pos="5328" userDrawn="1">
          <p15:clr>
            <a:srgbClr val="A4A3A4"/>
          </p15:clr>
        </p15:guide>
        <p15:guide id="10" pos="7322" userDrawn="1">
          <p15:clr>
            <a:srgbClr val="A4A3A4"/>
          </p15:clr>
        </p15:guide>
        <p15:guide id="11" pos="2993" userDrawn="1">
          <p15:clr>
            <a:srgbClr val="A4A3A4"/>
          </p15:clr>
        </p15:guide>
        <p15:guide id="12" pos="2652" userDrawn="1">
          <p15:clr>
            <a:srgbClr val="A4A3A4"/>
          </p15:clr>
        </p15:guide>
        <p15:guide id="13" orient="horz" pos="3952" userDrawn="1">
          <p15:clr>
            <a:srgbClr val="A4A3A4"/>
          </p15:clr>
        </p15:guide>
        <p15:guide id="14" orient="horz" pos="1797" userDrawn="1">
          <p15:clr>
            <a:srgbClr val="A4A3A4"/>
          </p15:clr>
        </p15:guide>
        <p15:guide id="15" orient="horz" pos="1434" userDrawn="1">
          <p15:clr>
            <a:srgbClr val="A4A3A4"/>
          </p15:clr>
        </p15:guide>
        <p15:guide id="16" orient="horz" pos="1077" userDrawn="1">
          <p15:clr>
            <a:srgbClr val="A4A3A4"/>
          </p15:clr>
        </p15:guide>
        <p15:guide id="17" pos="3669" userDrawn="1">
          <p15:clr>
            <a:srgbClr val="A4A3A4"/>
          </p15:clr>
        </p15:guide>
        <p15:guide id="18" pos="4010" userDrawn="1">
          <p15:clr>
            <a:srgbClr val="A4A3A4"/>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4" name="Csoportba foglalás 3">
            <a:extLst>
              <a:ext uri="{FF2B5EF4-FFF2-40B4-BE49-F238E27FC236}">
                <a16:creationId xmlns:a16="http://schemas.microsoft.com/office/drawing/2014/main" id="{929016EA-01FE-4265-B2E1-6948F248B829}"/>
              </a:ext>
            </a:extLst>
          </p:cNvPr>
          <p:cNvGrpSpPr/>
          <p:nvPr userDrawn="1"/>
        </p:nvGrpSpPr>
        <p:grpSpPr>
          <a:xfrm>
            <a:off x="0" y="0"/>
            <a:ext cx="2628900" cy="1709738"/>
            <a:chOff x="0" y="0"/>
            <a:chExt cx="2628900" cy="1709738"/>
          </a:xfrm>
        </p:grpSpPr>
        <p:sp>
          <p:nvSpPr>
            <p:cNvPr id="5" name="Téglalap 4">
              <a:extLst>
                <a:ext uri="{FF2B5EF4-FFF2-40B4-BE49-F238E27FC236}">
                  <a16:creationId xmlns:a16="http://schemas.microsoft.com/office/drawing/2014/main" id="{64390BCE-CE15-4965-BF77-764F540A4963}"/>
                </a:ext>
              </a:extLst>
            </p:cNvPr>
            <p:cNvSpPr/>
            <p:nvPr userDrawn="1"/>
          </p:nvSpPr>
          <p:spPr>
            <a:xfrm>
              <a:off x="0" y="0"/>
              <a:ext cx="2628900" cy="17097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ln>
                  <a:noFill/>
                </a:ln>
                <a:noFill/>
              </a:endParaRPr>
            </a:p>
          </p:txBody>
        </p:sp>
        <p:pic>
          <p:nvPicPr>
            <p:cNvPr id="6" name="Ábra 5">
              <a:extLst>
                <a:ext uri="{FF2B5EF4-FFF2-40B4-BE49-F238E27FC236}">
                  <a16:creationId xmlns:a16="http://schemas.microsoft.com/office/drawing/2014/main" id="{A1C3EFAC-5118-42FE-B720-9A7F10F1A074}"/>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571965" y="585090"/>
              <a:ext cx="1641384" cy="550800"/>
            </a:xfrm>
            <a:prstGeom prst="rect">
              <a:avLst/>
            </a:prstGeom>
          </p:spPr>
        </p:pic>
      </p:grpSp>
      <p:sp>
        <p:nvSpPr>
          <p:cNvPr id="7" name="Subtitle 2">
            <a:extLst>
              <a:ext uri="{FF2B5EF4-FFF2-40B4-BE49-F238E27FC236}">
                <a16:creationId xmlns:a16="http://schemas.microsoft.com/office/drawing/2014/main" id="{392B155D-E535-4A76-9399-2902A8ADB910}"/>
              </a:ext>
            </a:extLst>
          </p:cNvPr>
          <p:cNvSpPr txBox="1">
            <a:spLocks/>
          </p:cNvSpPr>
          <p:nvPr userDrawn="1"/>
        </p:nvSpPr>
        <p:spPr>
          <a:xfrm>
            <a:off x="11693728" y="6353969"/>
            <a:ext cx="412344" cy="423862"/>
          </a:xfrm>
          <a:prstGeom prst="rect">
            <a:avLst/>
          </a:prstGeom>
          <a:solidFill>
            <a:schemeClr val="bg1"/>
          </a:solidFill>
        </p:spPr>
        <p:txBody>
          <a:bodyPr lIns="0" tIns="0" rIns="0" bIns="0" anchor="ctr" anchorCtr="0"/>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fld id="{4CA5128C-8080-4D6C-ACC9-4612070BD095}" type="slidenum">
              <a:rPr lang="hu-HU" sz="1100" smtClean="0"/>
              <a:t>‹#›</a:t>
            </a:fld>
            <a:endParaRPr lang="hu-HU" sz="1100" dirty="0"/>
          </a:p>
        </p:txBody>
      </p:sp>
    </p:spTree>
    <p:extLst>
      <p:ext uri="{BB962C8B-B14F-4D97-AF65-F5344CB8AC3E}">
        <p14:creationId xmlns:p14="http://schemas.microsoft.com/office/powerpoint/2010/main" val="1216421723"/>
      </p:ext>
    </p:extLst>
  </p:cSld>
  <p:clrMap bg1="lt1" tx1="dk1" bg2="lt2" tx2="dk2" accent1="accent1" accent2="accent2" accent3="accent3" accent4="accent4" accent5="accent5" accent6="accent6" hlink="hlink" folHlink="folHlink"/>
  <p:sldLayoutIdLst>
    <p:sldLayoutId id="2147483682" r:id="rId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657" userDrawn="1">
          <p15:clr>
            <a:srgbClr val="A4A3A4"/>
          </p15:clr>
        </p15:guide>
        <p15:guide id="4" pos="529" userDrawn="1">
          <p15:clr>
            <a:srgbClr val="A4A3A4"/>
          </p15:clr>
        </p15:guide>
        <p15:guide id="5" pos="347" userDrawn="1">
          <p15:clr>
            <a:srgbClr val="A4A3A4"/>
          </p15:clr>
        </p15:guide>
        <p15:guide id="6" orient="horz" pos="368" userDrawn="1">
          <p15:clr>
            <a:srgbClr val="A4A3A4"/>
          </p15:clr>
        </p15:guide>
        <p15:guide id="7" orient="horz" pos="714" userDrawn="1">
          <p15:clr>
            <a:srgbClr val="A4A3A4"/>
          </p15:clr>
        </p15:guide>
        <p15:guide id="8" pos="4988" userDrawn="1">
          <p15:clr>
            <a:srgbClr val="A4A3A4"/>
          </p15:clr>
        </p15:guide>
        <p15:guide id="9" pos="5328" userDrawn="1">
          <p15:clr>
            <a:srgbClr val="A4A3A4"/>
          </p15:clr>
        </p15:guide>
        <p15:guide id="10" pos="7322" userDrawn="1">
          <p15:clr>
            <a:srgbClr val="A4A3A4"/>
          </p15:clr>
        </p15:guide>
        <p15:guide id="11" pos="2993" userDrawn="1">
          <p15:clr>
            <a:srgbClr val="A4A3A4"/>
          </p15:clr>
        </p15:guide>
        <p15:guide id="12" pos="2652" userDrawn="1">
          <p15:clr>
            <a:srgbClr val="A4A3A4"/>
          </p15:clr>
        </p15:guide>
        <p15:guide id="13" orient="horz" pos="3952" userDrawn="1">
          <p15:clr>
            <a:srgbClr val="A4A3A4"/>
          </p15:clr>
        </p15:guide>
        <p15:guide id="14" orient="horz" pos="1797" userDrawn="1">
          <p15:clr>
            <a:srgbClr val="A4A3A4"/>
          </p15:clr>
        </p15:guide>
        <p15:guide id="15" orient="horz" pos="1434" userDrawn="1">
          <p15:clr>
            <a:srgbClr val="A4A3A4"/>
          </p15:clr>
        </p15:guide>
        <p15:guide id="16" orient="horz" pos="1077" userDrawn="1">
          <p15:clr>
            <a:srgbClr val="A4A3A4"/>
          </p15:clr>
        </p15:guide>
        <p15:guide id="17" pos="3669" userDrawn="1">
          <p15:clr>
            <a:srgbClr val="A4A3A4"/>
          </p15:clr>
        </p15:guide>
        <p15:guide id="18" pos="4010" userDrawn="1">
          <p15:clr>
            <a:srgbClr val="A4A3A4"/>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29562822"/>
      </p:ext>
    </p:extLst>
  </p:cSld>
  <p:clrMap bg1="lt1" tx1="dk1" bg2="lt2" tx2="dk2" accent1="accent1" accent2="accent2" accent3="accent3" accent4="accent4" accent5="accent5" accent6="accent6" hlink="hlink" folHlink="folHlink"/>
  <p:sldLayoutIdLst>
    <p:sldLayoutId id="2147483711" r:id="rId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657" userDrawn="1">
          <p15:clr>
            <a:srgbClr val="A4A3A4"/>
          </p15:clr>
        </p15:guide>
        <p15:guide id="4" pos="529" userDrawn="1">
          <p15:clr>
            <a:srgbClr val="A4A3A4"/>
          </p15:clr>
        </p15:guide>
        <p15:guide id="5" pos="347" userDrawn="1">
          <p15:clr>
            <a:srgbClr val="A4A3A4"/>
          </p15:clr>
        </p15:guide>
        <p15:guide id="6" orient="horz" pos="368" userDrawn="1">
          <p15:clr>
            <a:srgbClr val="A4A3A4"/>
          </p15:clr>
        </p15:guide>
        <p15:guide id="7" orient="horz" pos="714" userDrawn="1">
          <p15:clr>
            <a:srgbClr val="A4A3A4"/>
          </p15:clr>
        </p15:guide>
        <p15:guide id="8" pos="4988" userDrawn="1">
          <p15:clr>
            <a:srgbClr val="A4A3A4"/>
          </p15:clr>
        </p15:guide>
        <p15:guide id="9" pos="5328" userDrawn="1">
          <p15:clr>
            <a:srgbClr val="A4A3A4"/>
          </p15:clr>
        </p15:guide>
        <p15:guide id="10" pos="7322" userDrawn="1">
          <p15:clr>
            <a:srgbClr val="A4A3A4"/>
          </p15:clr>
        </p15:guide>
        <p15:guide id="11" pos="2993" userDrawn="1">
          <p15:clr>
            <a:srgbClr val="A4A3A4"/>
          </p15:clr>
        </p15:guide>
        <p15:guide id="12" pos="2652" userDrawn="1">
          <p15:clr>
            <a:srgbClr val="A4A3A4"/>
          </p15:clr>
        </p15:guide>
        <p15:guide id="13" orient="horz" pos="3952" userDrawn="1">
          <p15:clr>
            <a:srgbClr val="A4A3A4"/>
          </p15:clr>
        </p15:guide>
        <p15:guide id="14" orient="horz" pos="1797" userDrawn="1">
          <p15:clr>
            <a:srgbClr val="A4A3A4"/>
          </p15:clr>
        </p15:guide>
        <p15:guide id="15" orient="horz" pos="1434" userDrawn="1">
          <p15:clr>
            <a:srgbClr val="A4A3A4"/>
          </p15:clr>
        </p15:guide>
        <p15:guide id="16" orient="horz" pos="1077" userDrawn="1">
          <p15:clr>
            <a:srgbClr val="A4A3A4"/>
          </p15:clr>
        </p15:guide>
        <p15:guide id="17" pos="3669" userDrawn="1">
          <p15:clr>
            <a:srgbClr val="A4A3A4"/>
          </p15:clr>
        </p15:guide>
        <p15:guide id="18" pos="4010" userDrawn="1">
          <p15:clr>
            <a:srgbClr val="A4A3A4"/>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4" name="Csoportba foglalás 3">
            <a:extLst>
              <a:ext uri="{FF2B5EF4-FFF2-40B4-BE49-F238E27FC236}">
                <a16:creationId xmlns:a16="http://schemas.microsoft.com/office/drawing/2014/main" id="{E614E0BB-D7A7-40E7-8E93-5B7B37DD06D4}"/>
              </a:ext>
            </a:extLst>
          </p:cNvPr>
          <p:cNvGrpSpPr/>
          <p:nvPr userDrawn="1"/>
        </p:nvGrpSpPr>
        <p:grpSpPr>
          <a:xfrm>
            <a:off x="0" y="0"/>
            <a:ext cx="2628900" cy="1709738"/>
            <a:chOff x="0" y="0"/>
            <a:chExt cx="2628900" cy="1709738"/>
          </a:xfrm>
        </p:grpSpPr>
        <p:sp>
          <p:nvSpPr>
            <p:cNvPr id="5" name="Téglalap 4">
              <a:extLst>
                <a:ext uri="{FF2B5EF4-FFF2-40B4-BE49-F238E27FC236}">
                  <a16:creationId xmlns:a16="http://schemas.microsoft.com/office/drawing/2014/main" id="{020D5621-FC11-40F4-A06F-37E43A2AFCDA}"/>
                </a:ext>
              </a:extLst>
            </p:cNvPr>
            <p:cNvSpPr/>
            <p:nvPr userDrawn="1"/>
          </p:nvSpPr>
          <p:spPr>
            <a:xfrm>
              <a:off x="0" y="0"/>
              <a:ext cx="2628900" cy="17097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ln>
                  <a:noFill/>
                </a:ln>
                <a:noFill/>
              </a:endParaRPr>
            </a:p>
          </p:txBody>
        </p:sp>
        <p:pic>
          <p:nvPicPr>
            <p:cNvPr id="6" name="Ábra 5">
              <a:extLst>
                <a:ext uri="{FF2B5EF4-FFF2-40B4-BE49-F238E27FC236}">
                  <a16:creationId xmlns:a16="http://schemas.microsoft.com/office/drawing/2014/main" id="{08B8B1DF-2E18-4BE0-A27F-E72188714A29}"/>
                </a:ext>
              </a:extLst>
            </p:cNvPr>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571965" y="585090"/>
              <a:ext cx="1641384" cy="550800"/>
            </a:xfrm>
            <a:prstGeom prst="rect">
              <a:avLst/>
            </a:prstGeom>
          </p:spPr>
        </p:pic>
      </p:grpSp>
    </p:spTree>
    <p:extLst>
      <p:ext uri="{BB962C8B-B14F-4D97-AF65-F5344CB8AC3E}">
        <p14:creationId xmlns:p14="http://schemas.microsoft.com/office/powerpoint/2010/main" val="535650816"/>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9" r:id="rId4"/>
    <p:sldLayoutId id="2147483723" r:id="rId5"/>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657" userDrawn="1">
          <p15:clr>
            <a:srgbClr val="A4A3A4"/>
          </p15:clr>
        </p15:guide>
        <p15:guide id="4" pos="529" userDrawn="1">
          <p15:clr>
            <a:srgbClr val="A4A3A4"/>
          </p15:clr>
        </p15:guide>
        <p15:guide id="5" pos="347" userDrawn="1">
          <p15:clr>
            <a:srgbClr val="A4A3A4"/>
          </p15:clr>
        </p15:guide>
        <p15:guide id="6" orient="horz" pos="368" userDrawn="1">
          <p15:clr>
            <a:srgbClr val="A4A3A4"/>
          </p15:clr>
        </p15:guide>
        <p15:guide id="7" orient="horz" pos="714" userDrawn="1">
          <p15:clr>
            <a:srgbClr val="A4A3A4"/>
          </p15:clr>
        </p15:guide>
        <p15:guide id="8" pos="4988" userDrawn="1">
          <p15:clr>
            <a:srgbClr val="A4A3A4"/>
          </p15:clr>
        </p15:guide>
        <p15:guide id="9" pos="5328" userDrawn="1">
          <p15:clr>
            <a:srgbClr val="A4A3A4"/>
          </p15:clr>
        </p15:guide>
        <p15:guide id="10" pos="7322" userDrawn="1">
          <p15:clr>
            <a:srgbClr val="A4A3A4"/>
          </p15:clr>
        </p15:guide>
        <p15:guide id="11" pos="2993" userDrawn="1">
          <p15:clr>
            <a:srgbClr val="A4A3A4"/>
          </p15:clr>
        </p15:guide>
        <p15:guide id="12" pos="2652" userDrawn="1">
          <p15:clr>
            <a:srgbClr val="A4A3A4"/>
          </p15:clr>
        </p15:guide>
        <p15:guide id="13" orient="horz" pos="3952" userDrawn="1">
          <p15:clr>
            <a:srgbClr val="A4A3A4"/>
          </p15:clr>
        </p15:guide>
        <p15:guide id="14" orient="horz" pos="1797" userDrawn="1">
          <p15:clr>
            <a:srgbClr val="A4A3A4"/>
          </p15:clr>
        </p15:guide>
        <p15:guide id="15" orient="horz" pos="1434" userDrawn="1">
          <p15:clr>
            <a:srgbClr val="A4A3A4"/>
          </p15:clr>
        </p15:guide>
        <p15:guide id="16" orient="horz" pos="1077" userDrawn="1">
          <p15:clr>
            <a:srgbClr val="A4A3A4"/>
          </p15:clr>
        </p15:guide>
        <p15:guide id="17" pos="3669" userDrawn="1">
          <p15:clr>
            <a:srgbClr val="A4A3A4"/>
          </p15:clr>
        </p15:guide>
        <p15:guide id="18" pos="4010" userDrawn="1">
          <p15:clr>
            <a:srgbClr val="A4A3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átum helye 3">
            <a:extLst>
              <a:ext uri="{FF2B5EF4-FFF2-40B4-BE49-F238E27FC236}">
                <a16:creationId xmlns:a16="http://schemas.microsoft.com/office/drawing/2014/main" id="{45C4850A-F628-4851-8E71-147C68945D6A}"/>
              </a:ext>
            </a:extLst>
          </p:cNvPr>
          <p:cNvSpPr>
            <a:spLocks noGrp="1"/>
          </p:cNvSpPr>
          <p:nvPr>
            <p:ph type="dt" sz="half" idx="10"/>
          </p:nvPr>
        </p:nvSpPr>
        <p:spPr/>
        <p:txBody>
          <a:bodyPr/>
          <a:lstStyle/>
          <a:p>
            <a:fld id="{0DB315AD-3DD7-48C6-A8E5-B5FE3EA0F2C9}" type="datetime3">
              <a:rPr lang="en-US" smtClean="0"/>
              <a:t>24 February 2021</a:t>
            </a:fld>
            <a:endParaRPr lang="hu-HU" dirty="0"/>
          </a:p>
        </p:txBody>
      </p:sp>
      <p:sp>
        <p:nvSpPr>
          <p:cNvPr id="6" name="Title 1">
            <a:extLst>
              <a:ext uri="{FF2B5EF4-FFF2-40B4-BE49-F238E27FC236}">
                <a16:creationId xmlns:a16="http://schemas.microsoft.com/office/drawing/2014/main" id="{D5AFB43E-0BBE-4A89-847F-A108DC7AAF61}"/>
              </a:ext>
            </a:extLst>
          </p:cNvPr>
          <p:cNvSpPr>
            <a:spLocks noGrp="1"/>
          </p:cNvSpPr>
          <p:nvPr>
            <p:ph type="ctrTitle" hasCustomPrompt="1"/>
          </p:nvPr>
        </p:nvSpPr>
        <p:spPr>
          <a:xfrm>
            <a:off x="587682" y="1514475"/>
            <a:ext cx="11096623" cy="1719227"/>
          </a:xfrm>
          <a:prstGeom prst="rect">
            <a:avLst/>
          </a:prstGeom>
        </p:spPr>
        <p:txBody>
          <a:bodyPr lIns="0" tIns="0" rIns="0" bIns="0" anchor="b" anchorCtr="0"/>
          <a:lstStyle>
            <a:lvl1pPr algn="l">
              <a:lnSpc>
                <a:spcPct val="100000"/>
              </a:lnSpc>
              <a:defRPr sz="3200" b="1">
                <a:solidFill>
                  <a:srgbClr val="1B213E"/>
                </a:solidFill>
                <a:latin typeface="Georgia" panose="02040502050405020303" pitchFamily="18" charset="0"/>
              </a:defRPr>
            </a:lvl1pPr>
          </a:lstStyle>
          <a:p>
            <a:r>
              <a:rPr lang="en-US" dirty="0"/>
              <a:t>Modelling the effects of institutional reforms on the water sector: key steps to strengthen state capacity and improve resource allocation </a:t>
            </a:r>
            <a:endParaRPr lang="hu-HU" dirty="0"/>
          </a:p>
        </p:txBody>
      </p:sp>
      <p:sp>
        <p:nvSpPr>
          <p:cNvPr id="7" name="Subtitle 2">
            <a:extLst>
              <a:ext uri="{FF2B5EF4-FFF2-40B4-BE49-F238E27FC236}">
                <a16:creationId xmlns:a16="http://schemas.microsoft.com/office/drawing/2014/main" id="{333782B7-450E-4B8B-B04B-1C2A1BBAE12A}"/>
              </a:ext>
            </a:extLst>
          </p:cNvPr>
          <p:cNvSpPr>
            <a:spLocks noGrp="1"/>
          </p:cNvSpPr>
          <p:nvPr>
            <p:ph type="subTitle" idx="1" hasCustomPrompt="1"/>
          </p:nvPr>
        </p:nvSpPr>
        <p:spPr>
          <a:xfrm>
            <a:off x="654049" y="3429000"/>
            <a:ext cx="7431088" cy="1914525"/>
          </a:xfrm>
          <a:prstGeom prst="rect">
            <a:avLst/>
          </a:prstGeom>
        </p:spPr>
        <p:txBody>
          <a:bodyPr lIns="0" tIns="0" rIns="0" bIns="0" anchor="t" anchorCtr="0"/>
          <a:lstStyle>
            <a:lvl1pPr marL="0" indent="0" algn="ctr">
              <a:lnSpc>
                <a:spcPct val="100000"/>
              </a:lnSpc>
              <a:spcBef>
                <a:spcPts val="0"/>
              </a:spcBef>
              <a:buNone/>
              <a:defRPr sz="20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Identifying essential structural and institutional reforms to achieve economic sustainability of the water sector of Central Asia. Workshop organized in the framework of the Programme “Water as a driver of sustainable recovery: economic, institutional and strategic aspects of water resources management in Central Asia” 25 February 2021</a:t>
            </a:r>
          </a:p>
        </p:txBody>
      </p:sp>
      <p:sp>
        <p:nvSpPr>
          <p:cNvPr id="8" name="Szövegdoboz 7">
            <a:extLst>
              <a:ext uri="{FF2B5EF4-FFF2-40B4-BE49-F238E27FC236}">
                <a16:creationId xmlns:a16="http://schemas.microsoft.com/office/drawing/2014/main" id="{A27173E0-E3CF-4AD6-BC17-DC46D8FBE210}"/>
              </a:ext>
            </a:extLst>
          </p:cNvPr>
          <p:cNvSpPr txBox="1"/>
          <p:nvPr/>
        </p:nvSpPr>
        <p:spPr>
          <a:xfrm>
            <a:off x="654049" y="5356562"/>
            <a:ext cx="7431088" cy="1015663"/>
          </a:xfrm>
          <a:prstGeom prst="rect">
            <a:avLst/>
          </a:prstGeom>
        </p:spPr>
        <p:txBody>
          <a:bodyPr wrap="square" lIns="0" tIns="0" rIns="0" bIns="0" rtlCol="0" anchor="b" anchorCtr="0">
            <a:spAutoFit/>
          </a:bodyPr>
          <a:lstStyle/>
          <a:p>
            <a:pPr algn="ctr"/>
            <a:r>
              <a:rPr lang="en-US" sz="2400" dirty="0"/>
              <a:t>Miklós Rosta, PhD and Dominika </a:t>
            </a:r>
            <a:r>
              <a:rPr lang="en-US" sz="2400" dirty="0" err="1"/>
              <a:t>Vitár</a:t>
            </a:r>
            <a:endParaRPr lang="en-US" sz="2400" dirty="0"/>
          </a:p>
          <a:p>
            <a:pPr algn="ctr"/>
            <a:r>
              <a:rPr lang="en-US" sz="2400" dirty="0"/>
              <a:t>Corvinus University of Budapest</a:t>
            </a:r>
          </a:p>
          <a:p>
            <a:pPr algn="l"/>
            <a:endParaRPr lang="hu-HU" dirty="0"/>
          </a:p>
        </p:txBody>
      </p:sp>
    </p:spTree>
    <p:extLst>
      <p:ext uri="{BB962C8B-B14F-4D97-AF65-F5344CB8AC3E}">
        <p14:creationId xmlns:p14="http://schemas.microsoft.com/office/powerpoint/2010/main" val="1946354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C3ECB0B4-71A2-4EF6-8665-0F474940EA96}"/>
              </a:ext>
            </a:extLst>
          </p:cNvPr>
          <p:cNvSpPr>
            <a:spLocks noGrp="1"/>
          </p:cNvSpPr>
          <p:nvPr>
            <p:ph type="ctrTitle"/>
          </p:nvPr>
        </p:nvSpPr>
        <p:spPr/>
        <p:txBody>
          <a:bodyPr/>
          <a:lstStyle/>
          <a:p>
            <a:r>
              <a:rPr lang="en-GB" dirty="0"/>
              <a:t>Content</a:t>
            </a:r>
          </a:p>
        </p:txBody>
      </p:sp>
      <p:sp>
        <p:nvSpPr>
          <p:cNvPr id="3" name="Szöveg helye 2">
            <a:extLst>
              <a:ext uri="{FF2B5EF4-FFF2-40B4-BE49-F238E27FC236}">
                <a16:creationId xmlns:a16="http://schemas.microsoft.com/office/drawing/2014/main" id="{7FFC1B27-8F98-4013-9B27-D42C69ED5336}"/>
              </a:ext>
            </a:extLst>
          </p:cNvPr>
          <p:cNvSpPr>
            <a:spLocks noGrp="1"/>
          </p:cNvSpPr>
          <p:nvPr>
            <p:ph type="body" sz="half" idx="14"/>
          </p:nvPr>
        </p:nvSpPr>
        <p:spPr/>
        <p:txBody>
          <a:bodyPr/>
          <a:lstStyle/>
          <a:p>
            <a:r>
              <a:rPr lang="en-GB" sz="2400" dirty="0"/>
              <a:t>Research questions and hypotheses</a:t>
            </a:r>
          </a:p>
          <a:p>
            <a:r>
              <a:rPr lang="en-GB" sz="2400" dirty="0"/>
              <a:t>Preliminary model on main causality </a:t>
            </a:r>
          </a:p>
          <a:p>
            <a:r>
              <a:rPr lang="en-GB" sz="2400" dirty="0"/>
              <a:t>Methodology</a:t>
            </a:r>
            <a:endParaRPr lang="hu-HU" sz="2400" dirty="0"/>
          </a:p>
          <a:p>
            <a:r>
              <a:rPr lang="en-GB" sz="2400" dirty="0"/>
              <a:t>Proxy-variables</a:t>
            </a:r>
          </a:p>
          <a:p>
            <a:r>
              <a:rPr lang="en-GB" sz="2400" dirty="0"/>
              <a:t>Invitation to join our research group from Central Asia</a:t>
            </a:r>
          </a:p>
        </p:txBody>
      </p:sp>
      <p:sp>
        <p:nvSpPr>
          <p:cNvPr id="4" name="Élőláb helye 3">
            <a:extLst>
              <a:ext uri="{FF2B5EF4-FFF2-40B4-BE49-F238E27FC236}">
                <a16:creationId xmlns:a16="http://schemas.microsoft.com/office/drawing/2014/main" id="{B1CBDC80-E13B-42E9-AB07-CB9223314295}"/>
              </a:ext>
            </a:extLst>
          </p:cNvPr>
          <p:cNvSpPr>
            <a:spLocks noGrp="1"/>
          </p:cNvSpPr>
          <p:nvPr>
            <p:ph type="ftr" sz="quarter" idx="13"/>
          </p:nvPr>
        </p:nvSpPr>
        <p:spPr/>
        <p:txBody>
          <a:bodyPr/>
          <a:lstStyle/>
          <a:p>
            <a:r>
              <a:rPr lang="hu-HU" dirty="0"/>
              <a:t>I</a:t>
            </a:r>
            <a:r>
              <a:rPr lang="en-GB" dirty="0" err="1"/>
              <a:t>nstitutional</a:t>
            </a:r>
            <a:r>
              <a:rPr lang="en-GB" dirty="0"/>
              <a:t> reforms on the water sector in Central Asia</a:t>
            </a:r>
          </a:p>
        </p:txBody>
      </p:sp>
      <p:sp>
        <p:nvSpPr>
          <p:cNvPr id="5" name="Dátum helye 4">
            <a:extLst>
              <a:ext uri="{FF2B5EF4-FFF2-40B4-BE49-F238E27FC236}">
                <a16:creationId xmlns:a16="http://schemas.microsoft.com/office/drawing/2014/main" id="{34DB36F2-76DF-467F-BCCE-F99D399C331F}"/>
              </a:ext>
            </a:extLst>
          </p:cNvPr>
          <p:cNvSpPr>
            <a:spLocks noGrp="1"/>
          </p:cNvSpPr>
          <p:nvPr>
            <p:ph type="dt" sz="half" idx="10"/>
          </p:nvPr>
        </p:nvSpPr>
        <p:spPr/>
        <p:txBody>
          <a:bodyPr/>
          <a:lstStyle/>
          <a:p>
            <a:fld id="{2E3B2AA8-89B5-4212-8DD8-FA9CB978D898}" type="datetime3">
              <a:rPr lang="en-US" smtClean="0"/>
              <a:t>24 February 2021</a:t>
            </a:fld>
            <a:endParaRPr lang="hu-HU" dirty="0"/>
          </a:p>
        </p:txBody>
      </p:sp>
    </p:spTree>
    <p:extLst>
      <p:ext uri="{BB962C8B-B14F-4D97-AF65-F5344CB8AC3E}">
        <p14:creationId xmlns:p14="http://schemas.microsoft.com/office/powerpoint/2010/main" val="589819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C3ECB0B4-71A2-4EF6-8665-0F474940EA96}"/>
              </a:ext>
            </a:extLst>
          </p:cNvPr>
          <p:cNvSpPr>
            <a:spLocks noGrp="1"/>
          </p:cNvSpPr>
          <p:nvPr>
            <p:ph type="ctrTitle"/>
          </p:nvPr>
        </p:nvSpPr>
        <p:spPr/>
        <p:txBody>
          <a:bodyPr/>
          <a:lstStyle/>
          <a:p>
            <a:r>
              <a:rPr lang="en-GB" dirty="0"/>
              <a:t>Research question and hypotheses</a:t>
            </a:r>
          </a:p>
        </p:txBody>
      </p:sp>
      <p:sp>
        <p:nvSpPr>
          <p:cNvPr id="3" name="Szöveg helye 2">
            <a:extLst>
              <a:ext uri="{FF2B5EF4-FFF2-40B4-BE49-F238E27FC236}">
                <a16:creationId xmlns:a16="http://schemas.microsoft.com/office/drawing/2014/main" id="{7FFC1B27-8F98-4013-9B27-D42C69ED5336}"/>
              </a:ext>
            </a:extLst>
          </p:cNvPr>
          <p:cNvSpPr>
            <a:spLocks noGrp="1"/>
          </p:cNvSpPr>
          <p:nvPr>
            <p:ph type="body" sz="half" idx="14"/>
          </p:nvPr>
        </p:nvSpPr>
        <p:spPr>
          <a:xfrm>
            <a:off x="1042987" y="2363056"/>
            <a:ext cx="10580687" cy="4315146"/>
          </a:xfrm>
        </p:spPr>
        <p:txBody>
          <a:bodyPr/>
          <a:lstStyle/>
          <a:p>
            <a:pPr marL="0" indent="0" algn="ctr">
              <a:buNone/>
            </a:pPr>
            <a:r>
              <a:rPr lang="en-GB" sz="2400" dirty="0"/>
              <a:t>What are the main drivers which enhance the water resource management capacities of the Central Asian countries?</a:t>
            </a:r>
          </a:p>
          <a:p>
            <a:endParaRPr lang="en-GB" dirty="0"/>
          </a:p>
          <a:p>
            <a:r>
              <a:rPr lang="en-GB" dirty="0"/>
              <a:t>The most important success factor for enhancing management capacities in the water sector is investment in human development in general and in specific areas (STEM - science, technology, engineering, and mathematics).</a:t>
            </a:r>
          </a:p>
          <a:p>
            <a:r>
              <a:rPr lang="en-GB" dirty="0"/>
              <a:t>Good institutions in the water industries (private property rights, efficient market coordination, price liberalization) are also critical success factors, but alone they are not sufficient to increase the efficiency and effectiveness of the water sector in Central Asia. </a:t>
            </a:r>
          </a:p>
          <a:p>
            <a:r>
              <a:rPr lang="en-GB" dirty="0"/>
              <a:t>State capacities have direct effect on water management capacities. Strengthening state capacities (effective tax collection, effective public administration, effective state ownership, effective public service delivery)</a:t>
            </a:r>
            <a:r>
              <a:rPr lang="hu-HU" dirty="0"/>
              <a:t>.</a:t>
            </a:r>
            <a:endParaRPr lang="en-GB" dirty="0"/>
          </a:p>
          <a:p>
            <a:r>
              <a:rPr lang="en-GB" dirty="0"/>
              <a:t>Cooperation between Central Asian countries and cooperation with non-state actors (businesses and NGOs) are also boost management capacities in the water sector. </a:t>
            </a:r>
          </a:p>
        </p:txBody>
      </p:sp>
      <p:sp>
        <p:nvSpPr>
          <p:cNvPr id="4" name="Élőláb helye 3">
            <a:extLst>
              <a:ext uri="{FF2B5EF4-FFF2-40B4-BE49-F238E27FC236}">
                <a16:creationId xmlns:a16="http://schemas.microsoft.com/office/drawing/2014/main" id="{B1CBDC80-E13B-42E9-AB07-CB9223314295}"/>
              </a:ext>
            </a:extLst>
          </p:cNvPr>
          <p:cNvSpPr>
            <a:spLocks noGrp="1"/>
          </p:cNvSpPr>
          <p:nvPr>
            <p:ph type="ftr" sz="quarter" idx="13"/>
          </p:nvPr>
        </p:nvSpPr>
        <p:spPr/>
        <p:txBody>
          <a:bodyPr/>
          <a:lstStyle/>
          <a:p>
            <a:r>
              <a:rPr lang="hu-HU" dirty="0"/>
              <a:t>I</a:t>
            </a:r>
            <a:r>
              <a:rPr lang="en-GB" dirty="0" err="1"/>
              <a:t>nstitutional</a:t>
            </a:r>
            <a:r>
              <a:rPr lang="en-GB" dirty="0"/>
              <a:t> reforms on the water sector in Central Asia</a:t>
            </a:r>
          </a:p>
        </p:txBody>
      </p:sp>
      <p:sp>
        <p:nvSpPr>
          <p:cNvPr id="5" name="Dátum helye 4">
            <a:extLst>
              <a:ext uri="{FF2B5EF4-FFF2-40B4-BE49-F238E27FC236}">
                <a16:creationId xmlns:a16="http://schemas.microsoft.com/office/drawing/2014/main" id="{34DB36F2-76DF-467F-BCCE-F99D399C331F}"/>
              </a:ext>
            </a:extLst>
          </p:cNvPr>
          <p:cNvSpPr>
            <a:spLocks noGrp="1"/>
          </p:cNvSpPr>
          <p:nvPr>
            <p:ph type="dt" sz="half" idx="10"/>
          </p:nvPr>
        </p:nvSpPr>
        <p:spPr/>
        <p:txBody>
          <a:bodyPr/>
          <a:lstStyle/>
          <a:p>
            <a:fld id="{2E3B2AA8-89B5-4212-8DD8-FA9CB978D898}" type="datetime3">
              <a:rPr lang="en-US" smtClean="0"/>
              <a:t>24 February 2021</a:t>
            </a:fld>
            <a:endParaRPr lang="hu-HU" dirty="0"/>
          </a:p>
        </p:txBody>
      </p:sp>
    </p:spTree>
    <p:extLst>
      <p:ext uri="{BB962C8B-B14F-4D97-AF65-F5344CB8AC3E}">
        <p14:creationId xmlns:p14="http://schemas.microsoft.com/office/powerpoint/2010/main" val="3405478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cím 2">
            <a:extLst>
              <a:ext uri="{FF2B5EF4-FFF2-40B4-BE49-F238E27FC236}">
                <a16:creationId xmlns:a16="http://schemas.microsoft.com/office/drawing/2014/main" id="{23824C06-6FFB-4E2F-A6A7-66D83651E863}"/>
              </a:ext>
            </a:extLst>
          </p:cNvPr>
          <p:cNvSpPr>
            <a:spLocks noGrp="1"/>
          </p:cNvSpPr>
          <p:nvPr>
            <p:ph type="subTitle" idx="1"/>
          </p:nvPr>
        </p:nvSpPr>
        <p:spPr>
          <a:xfrm>
            <a:off x="476651" y="1238912"/>
            <a:ext cx="11072812" cy="998655"/>
          </a:xfrm>
        </p:spPr>
        <p:txBody>
          <a:bodyPr/>
          <a:lstStyle/>
          <a:p>
            <a:r>
              <a:rPr lang="en-GB" sz="3600" b="1" dirty="0">
                <a:latin typeface="+mj-lt"/>
              </a:rPr>
              <a:t>Preliminary model on main causality </a:t>
            </a:r>
          </a:p>
          <a:p>
            <a:endParaRPr lang="en-GB" dirty="0"/>
          </a:p>
        </p:txBody>
      </p:sp>
      <p:sp>
        <p:nvSpPr>
          <p:cNvPr id="4" name="Élőláb helye 3">
            <a:extLst>
              <a:ext uri="{FF2B5EF4-FFF2-40B4-BE49-F238E27FC236}">
                <a16:creationId xmlns:a16="http://schemas.microsoft.com/office/drawing/2014/main" id="{7F51AD78-6672-402A-ACBF-237BD08208DD}"/>
              </a:ext>
            </a:extLst>
          </p:cNvPr>
          <p:cNvSpPr>
            <a:spLocks noGrp="1"/>
          </p:cNvSpPr>
          <p:nvPr>
            <p:ph type="ftr" sz="quarter" idx="13"/>
          </p:nvPr>
        </p:nvSpPr>
        <p:spPr/>
        <p:txBody>
          <a:bodyPr/>
          <a:lstStyle/>
          <a:p>
            <a:r>
              <a:rPr lang="hu-HU" dirty="0"/>
              <a:t>I</a:t>
            </a:r>
            <a:r>
              <a:rPr lang="en-GB" dirty="0" err="1"/>
              <a:t>nstitutional</a:t>
            </a:r>
            <a:r>
              <a:rPr lang="en-GB" dirty="0"/>
              <a:t> reforms on the water sector in Central Asia</a:t>
            </a:r>
          </a:p>
        </p:txBody>
      </p:sp>
      <p:sp>
        <p:nvSpPr>
          <p:cNvPr id="5" name="Dátum helye 4">
            <a:extLst>
              <a:ext uri="{FF2B5EF4-FFF2-40B4-BE49-F238E27FC236}">
                <a16:creationId xmlns:a16="http://schemas.microsoft.com/office/drawing/2014/main" id="{48F0CD9F-BF9D-41A2-922C-014E3928AC65}"/>
              </a:ext>
            </a:extLst>
          </p:cNvPr>
          <p:cNvSpPr>
            <a:spLocks noGrp="1"/>
          </p:cNvSpPr>
          <p:nvPr>
            <p:ph type="dt" sz="half" idx="10"/>
          </p:nvPr>
        </p:nvSpPr>
        <p:spPr/>
        <p:txBody>
          <a:bodyPr/>
          <a:lstStyle/>
          <a:p>
            <a:fld id="{2E3B2AA8-89B5-4212-8DD8-FA9CB978D898}" type="datetime3">
              <a:rPr lang="en-US" smtClean="0"/>
              <a:t>24 February 2021</a:t>
            </a:fld>
            <a:endParaRPr lang="hu-HU" dirty="0"/>
          </a:p>
        </p:txBody>
      </p:sp>
      <p:sp>
        <p:nvSpPr>
          <p:cNvPr id="26" name="Téglalap 25">
            <a:extLst>
              <a:ext uri="{FF2B5EF4-FFF2-40B4-BE49-F238E27FC236}">
                <a16:creationId xmlns:a16="http://schemas.microsoft.com/office/drawing/2014/main" id="{AE818494-E4EC-4650-913F-D280FC1BCC59}"/>
              </a:ext>
            </a:extLst>
          </p:cNvPr>
          <p:cNvSpPr/>
          <p:nvPr/>
        </p:nvSpPr>
        <p:spPr>
          <a:xfrm>
            <a:off x="171451" y="3569816"/>
            <a:ext cx="2090650" cy="748778"/>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prstClr val="white"/>
                </a:solidFill>
                <a:effectLst/>
                <a:uLnTx/>
                <a:uFillTx/>
                <a:latin typeface="Calibri" panose="020F0502020204030204"/>
                <a:ea typeface="+mn-ea"/>
                <a:cs typeface="+mn-cs"/>
              </a:rPr>
              <a:t>Water management capacities</a:t>
            </a: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27" name="Téglalap 26">
            <a:extLst>
              <a:ext uri="{FF2B5EF4-FFF2-40B4-BE49-F238E27FC236}">
                <a16:creationId xmlns:a16="http://schemas.microsoft.com/office/drawing/2014/main" id="{3E57EA3A-E488-498F-9C66-B7C867A053C3}"/>
              </a:ext>
            </a:extLst>
          </p:cNvPr>
          <p:cNvSpPr/>
          <p:nvPr/>
        </p:nvSpPr>
        <p:spPr>
          <a:xfrm>
            <a:off x="4729568" y="3569816"/>
            <a:ext cx="1075885" cy="572301"/>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rPr>
              <a:t>State capacity</a:t>
            </a:r>
          </a:p>
        </p:txBody>
      </p:sp>
      <p:sp>
        <p:nvSpPr>
          <p:cNvPr id="28" name="Téglalap 27">
            <a:extLst>
              <a:ext uri="{FF2B5EF4-FFF2-40B4-BE49-F238E27FC236}">
                <a16:creationId xmlns:a16="http://schemas.microsoft.com/office/drawing/2014/main" id="{C35B65DC-E0AE-4239-8432-B6EEB5C07008}"/>
              </a:ext>
            </a:extLst>
          </p:cNvPr>
          <p:cNvSpPr/>
          <p:nvPr/>
        </p:nvSpPr>
        <p:spPr>
          <a:xfrm>
            <a:off x="9654185" y="4877698"/>
            <a:ext cx="1573798" cy="577528"/>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rPr>
              <a:t>Human Development</a:t>
            </a:r>
          </a:p>
        </p:txBody>
      </p:sp>
      <p:sp>
        <p:nvSpPr>
          <p:cNvPr id="29" name="Téglalap 28">
            <a:extLst>
              <a:ext uri="{FF2B5EF4-FFF2-40B4-BE49-F238E27FC236}">
                <a16:creationId xmlns:a16="http://schemas.microsoft.com/office/drawing/2014/main" id="{55D113E7-E251-4CCF-BBEC-840FBAD58C85}"/>
              </a:ext>
            </a:extLst>
          </p:cNvPr>
          <p:cNvSpPr/>
          <p:nvPr/>
        </p:nvSpPr>
        <p:spPr>
          <a:xfrm>
            <a:off x="9257202" y="2506474"/>
            <a:ext cx="2216760" cy="487066"/>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prstClr val="white"/>
                </a:solidFill>
                <a:effectLst/>
                <a:uLnTx/>
                <a:uFillTx/>
                <a:latin typeface="Calibri" panose="020F0502020204030204"/>
                <a:ea typeface="+mn-ea"/>
                <a:cs typeface="+mn-cs"/>
              </a:rPr>
              <a:t>Good institutions</a:t>
            </a:r>
            <a:endParaRPr kumimoji="0" lang="en-GB" sz="1800" b="0" i="0" u="none" strike="noStrike" kern="0" cap="none" spc="0" normalizeH="0" baseline="0" noProof="0" dirty="0">
              <a:ln>
                <a:noFill/>
              </a:ln>
              <a:solidFill>
                <a:srgbClr val="FF0000"/>
              </a:solidFill>
              <a:effectLst/>
              <a:uLnTx/>
              <a:uFillTx/>
              <a:latin typeface="Calibri" panose="020F0502020204030204"/>
              <a:ea typeface="+mn-ea"/>
              <a:cs typeface="+mn-cs"/>
            </a:endParaRPr>
          </a:p>
        </p:txBody>
      </p:sp>
      <p:cxnSp>
        <p:nvCxnSpPr>
          <p:cNvPr id="30" name="Egyenes összekötő nyíllal 29">
            <a:extLst>
              <a:ext uri="{FF2B5EF4-FFF2-40B4-BE49-F238E27FC236}">
                <a16:creationId xmlns:a16="http://schemas.microsoft.com/office/drawing/2014/main" id="{7EF1B3A9-F6EA-42BF-AFC6-5540872558B1}"/>
              </a:ext>
            </a:extLst>
          </p:cNvPr>
          <p:cNvCxnSpPr>
            <a:cxnSpLocks/>
            <a:stCxn id="27" idx="1"/>
            <a:endCxn id="26" idx="3"/>
          </p:cNvCxnSpPr>
          <p:nvPr/>
        </p:nvCxnSpPr>
        <p:spPr>
          <a:xfrm flipH="1">
            <a:off x="2262101" y="3855967"/>
            <a:ext cx="2467467" cy="88238"/>
          </a:xfrm>
          <a:prstGeom prst="straightConnector1">
            <a:avLst/>
          </a:prstGeom>
          <a:noFill/>
          <a:ln w="6350" cap="flat" cmpd="sng" algn="ctr">
            <a:solidFill>
              <a:srgbClr val="4472C4"/>
            </a:solidFill>
            <a:prstDash val="solid"/>
            <a:miter lim="800000"/>
            <a:tailEnd type="triangle"/>
          </a:ln>
          <a:effectLst/>
        </p:spPr>
      </p:cxnSp>
      <p:cxnSp>
        <p:nvCxnSpPr>
          <p:cNvPr id="31" name="Egyenes összekötő nyíllal 30">
            <a:extLst>
              <a:ext uri="{FF2B5EF4-FFF2-40B4-BE49-F238E27FC236}">
                <a16:creationId xmlns:a16="http://schemas.microsoft.com/office/drawing/2014/main" id="{C7651A1B-1F49-41B5-87BC-0B3001408A1F}"/>
              </a:ext>
            </a:extLst>
          </p:cNvPr>
          <p:cNvCxnSpPr>
            <a:cxnSpLocks/>
            <a:stCxn id="28" idx="1"/>
            <a:endCxn id="26" idx="3"/>
          </p:cNvCxnSpPr>
          <p:nvPr/>
        </p:nvCxnSpPr>
        <p:spPr>
          <a:xfrm flipH="1" flipV="1">
            <a:off x="2262101" y="3944205"/>
            <a:ext cx="7392084" cy="1222257"/>
          </a:xfrm>
          <a:prstGeom prst="straightConnector1">
            <a:avLst/>
          </a:prstGeom>
          <a:noFill/>
          <a:ln w="6350" cap="flat" cmpd="sng" algn="ctr">
            <a:solidFill>
              <a:srgbClr val="4472C4"/>
            </a:solidFill>
            <a:prstDash val="solid"/>
            <a:miter lim="800000"/>
            <a:tailEnd type="triangle"/>
          </a:ln>
          <a:effectLst/>
        </p:spPr>
      </p:cxnSp>
      <p:cxnSp>
        <p:nvCxnSpPr>
          <p:cNvPr id="32" name="Egyenes összekötő nyíllal 31">
            <a:extLst>
              <a:ext uri="{FF2B5EF4-FFF2-40B4-BE49-F238E27FC236}">
                <a16:creationId xmlns:a16="http://schemas.microsoft.com/office/drawing/2014/main" id="{F34CFF99-FB1D-4400-8C87-7EF7D95B3743}"/>
              </a:ext>
            </a:extLst>
          </p:cNvPr>
          <p:cNvCxnSpPr>
            <a:cxnSpLocks/>
            <a:stCxn id="28" idx="0"/>
            <a:endCxn id="29" idx="2"/>
          </p:cNvCxnSpPr>
          <p:nvPr/>
        </p:nvCxnSpPr>
        <p:spPr>
          <a:xfrm flipH="1" flipV="1">
            <a:off x="10365582" y="2993540"/>
            <a:ext cx="75502" cy="1884158"/>
          </a:xfrm>
          <a:prstGeom prst="straightConnector1">
            <a:avLst/>
          </a:prstGeom>
          <a:noFill/>
          <a:ln w="6350" cap="flat" cmpd="sng" algn="ctr">
            <a:solidFill>
              <a:srgbClr val="4472C4"/>
            </a:solidFill>
            <a:prstDash val="solid"/>
            <a:miter lim="800000"/>
            <a:tailEnd type="triangle"/>
          </a:ln>
          <a:effectLst/>
        </p:spPr>
      </p:cxnSp>
      <p:cxnSp>
        <p:nvCxnSpPr>
          <p:cNvPr id="33" name="Egyenes összekötő nyíllal 32">
            <a:extLst>
              <a:ext uri="{FF2B5EF4-FFF2-40B4-BE49-F238E27FC236}">
                <a16:creationId xmlns:a16="http://schemas.microsoft.com/office/drawing/2014/main" id="{ACB1F9B1-08A6-4EDD-9905-E15B96F971B6}"/>
              </a:ext>
            </a:extLst>
          </p:cNvPr>
          <p:cNvCxnSpPr>
            <a:cxnSpLocks/>
            <a:stCxn id="29" idx="1"/>
            <a:endCxn id="26" idx="3"/>
          </p:cNvCxnSpPr>
          <p:nvPr/>
        </p:nvCxnSpPr>
        <p:spPr>
          <a:xfrm flipH="1">
            <a:off x="2262101" y="2750007"/>
            <a:ext cx="6995101" cy="1194198"/>
          </a:xfrm>
          <a:prstGeom prst="straightConnector1">
            <a:avLst/>
          </a:prstGeom>
          <a:noFill/>
          <a:ln w="6350" cap="flat" cmpd="sng" algn="ctr">
            <a:solidFill>
              <a:srgbClr val="4472C4"/>
            </a:solidFill>
            <a:prstDash val="solid"/>
            <a:miter lim="800000"/>
            <a:tailEnd type="triangle"/>
          </a:ln>
          <a:effectLst/>
        </p:spPr>
      </p:cxnSp>
      <p:cxnSp>
        <p:nvCxnSpPr>
          <p:cNvPr id="34" name="Egyenes összekötő nyíllal 33">
            <a:extLst>
              <a:ext uri="{FF2B5EF4-FFF2-40B4-BE49-F238E27FC236}">
                <a16:creationId xmlns:a16="http://schemas.microsoft.com/office/drawing/2014/main" id="{00AAD135-591A-40D7-B0CB-85238BB2A6B5}"/>
              </a:ext>
            </a:extLst>
          </p:cNvPr>
          <p:cNvCxnSpPr>
            <a:cxnSpLocks/>
            <a:stCxn id="29" idx="2"/>
            <a:endCxn id="27" idx="3"/>
          </p:cNvCxnSpPr>
          <p:nvPr/>
        </p:nvCxnSpPr>
        <p:spPr>
          <a:xfrm flipH="1">
            <a:off x="5805453" y="2993540"/>
            <a:ext cx="4560129" cy="862427"/>
          </a:xfrm>
          <a:prstGeom prst="straightConnector1">
            <a:avLst/>
          </a:prstGeom>
          <a:noFill/>
          <a:ln w="6350" cap="flat" cmpd="sng" algn="ctr">
            <a:solidFill>
              <a:srgbClr val="4472C4"/>
            </a:solidFill>
            <a:prstDash val="solid"/>
            <a:miter lim="800000"/>
            <a:tailEnd type="triangle"/>
          </a:ln>
          <a:effectLst/>
        </p:spPr>
      </p:cxnSp>
      <p:sp>
        <p:nvSpPr>
          <p:cNvPr id="35" name="Téglalap 34">
            <a:extLst>
              <a:ext uri="{FF2B5EF4-FFF2-40B4-BE49-F238E27FC236}">
                <a16:creationId xmlns:a16="http://schemas.microsoft.com/office/drawing/2014/main" id="{C00BAD99-B97D-418F-A0DC-6BEA10541414}"/>
              </a:ext>
            </a:extLst>
          </p:cNvPr>
          <p:cNvSpPr/>
          <p:nvPr/>
        </p:nvSpPr>
        <p:spPr>
          <a:xfrm>
            <a:off x="3726810" y="5166462"/>
            <a:ext cx="3115570" cy="1481772"/>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rPr>
              <a:t>Cooperation with other sectors of the society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prstClr val="white"/>
                </a:solidFill>
                <a:effectLst/>
                <a:uLnTx/>
                <a:uFillTx/>
                <a:latin typeface="Calibri" panose="020F0502020204030204"/>
                <a:ea typeface="+mn-ea"/>
                <a:cs typeface="+mn-cs"/>
              </a:rPr>
              <a:t>Coproduction, collaborative governance, Public-Private-Partnership</a:t>
            </a:r>
          </a:p>
        </p:txBody>
      </p:sp>
      <p:cxnSp>
        <p:nvCxnSpPr>
          <p:cNvPr id="36" name="Egyenes összekötő nyíllal 35">
            <a:extLst>
              <a:ext uri="{FF2B5EF4-FFF2-40B4-BE49-F238E27FC236}">
                <a16:creationId xmlns:a16="http://schemas.microsoft.com/office/drawing/2014/main" id="{35226C47-DE09-4A10-A115-676ECA737E83}"/>
              </a:ext>
            </a:extLst>
          </p:cNvPr>
          <p:cNvCxnSpPr>
            <a:cxnSpLocks/>
            <a:stCxn id="35" idx="0"/>
            <a:endCxn id="27" idx="2"/>
          </p:cNvCxnSpPr>
          <p:nvPr/>
        </p:nvCxnSpPr>
        <p:spPr>
          <a:xfrm flipH="1" flipV="1">
            <a:off x="5267511" y="4142117"/>
            <a:ext cx="17084" cy="1024345"/>
          </a:xfrm>
          <a:prstGeom prst="straightConnector1">
            <a:avLst/>
          </a:prstGeom>
          <a:noFill/>
          <a:ln w="6350" cap="flat" cmpd="sng" algn="ctr">
            <a:solidFill>
              <a:srgbClr val="4472C4"/>
            </a:solidFill>
            <a:prstDash val="lgDash"/>
            <a:miter lim="800000"/>
            <a:tailEnd type="triangle"/>
          </a:ln>
          <a:effectLst/>
        </p:spPr>
      </p:cxnSp>
      <p:sp>
        <p:nvSpPr>
          <p:cNvPr id="41" name="Téglalap 40">
            <a:extLst>
              <a:ext uri="{FF2B5EF4-FFF2-40B4-BE49-F238E27FC236}">
                <a16:creationId xmlns:a16="http://schemas.microsoft.com/office/drawing/2014/main" id="{8361C688-2BAF-4B4D-9C54-8ED0B76C5102}"/>
              </a:ext>
            </a:extLst>
          </p:cNvPr>
          <p:cNvSpPr/>
          <p:nvPr/>
        </p:nvSpPr>
        <p:spPr>
          <a:xfrm>
            <a:off x="8144540" y="5547830"/>
            <a:ext cx="3404923" cy="1302001"/>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prstClr val="white"/>
                </a:solidFill>
                <a:effectLst/>
                <a:uLnTx/>
                <a:uFillTx/>
                <a:latin typeface="Calibri" panose="020F0502020204030204"/>
                <a:ea typeface="+mn-ea"/>
                <a:cs typeface="+mn-cs"/>
              </a:rPr>
              <a:t>Control variables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a:ln>
                  <a:noFill/>
                </a:ln>
                <a:solidFill>
                  <a:prstClr val="white"/>
                </a:solidFill>
                <a:effectLst/>
                <a:uLnTx/>
                <a:uFillTx/>
                <a:latin typeface="Calibri" panose="020F0502020204030204"/>
                <a:ea typeface="+mn-ea"/>
                <a:cs typeface="+mn-cs"/>
              </a:rPr>
              <a:t>GDP / capita PPP</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a:ln>
                  <a:noFill/>
                </a:ln>
                <a:solidFill>
                  <a:prstClr val="white"/>
                </a:solidFill>
                <a:effectLst/>
                <a:uLnTx/>
                <a:uFillTx/>
                <a:latin typeface="Calibri" panose="020F0502020204030204"/>
                <a:ea typeface="+mn-ea"/>
                <a:cs typeface="+mn-cs"/>
              </a:rPr>
              <a:t>Inflation, FDI / capita,</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a:ln>
                  <a:noFill/>
                </a:ln>
                <a:solidFill>
                  <a:prstClr val="white"/>
                </a:solidFill>
                <a:effectLst/>
                <a:uLnTx/>
                <a:uFillTx/>
                <a:latin typeface="Calibri" panose="020F0502020204030204"/>
                <a:ea typeface="+mn-ea"/>
                <a:cs typeface="+mn-cs"/>
              </a:rPr>
              <a:t>Initial condition index, level of socio-economic development</a:t>
            </a:r>
            <a:endParaRPr kumimoji="0" lang="en-GB" sz="14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42" name="Téglalap 41">
            <a:extLst>
              <a:ext uri="{FF2B5EF4-FFF2-40B4-BE49-F238E27FC236}">
                <a16:creationId xmlns:a16="http://schemas.microsoft.com/office/drawing/2014/main" id="{AC0232C5-EA20-4B6D-8F83-E7215F6D14C3}"/>
              </a:ext>
            </a:extLst>
          </p:cNvPr>
          <p:cNvSpPr/>
          <p:nvPr/>
        </p:nvSpPr>
        <p:spPr>
          <a:xfrm>
            <a:off x="3718385" y="2136869"/>
            <a:ext cx="3034482" cy="920507"/>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rPr>
              <a:t>International cooperation </a:t>
            </a:r>
          </a:p>
          <a:p>
            <a:pPr marL="0" marR="0" lvl="0" indent="0" algn="ctr" defTabSz="914400" eaLnBrk="1" fontAlgn="auto" latinLnBrk="0" hangingPunct="1">
              <a:lnSpc>
                <a:spcPct val="100000"/>
              </a:lnSpc>
              <a:spcBef>
                <a:spcPts val="0"/>
              </a:spcBef>
              <a:spcAft>
                <a:spcPts val="0"/>
              </a:spcAft>
              <a:buClrTx/>
              <a:buSzTx/>
              <a:buFontTx/>
              <a:buNone/>
              <a:tabLst/>
              <a:defRPr/>
            </a:pPr>
            <a:r>
              <a:rPr lang="en-GB" sz="1400" kern="0" dirty="0">
                <a:solidFill>
                  <a:prstClr val="white"/>
                </a:solidFill>
                <a:latin typeface="Calibri" panose="020F0502020204030204"/>
              </a:rPr>
              <a:t>Cooperation </a:t>
            </a:r>
            <a:r>
              <a:rPr kumimoji="0" lang="en-GB" sz="1400" b="0" i="0" u="none" strike="noStrike" kern="0" cap="none" spc="0" normalizeH="0" baseline="0" noProof="0" dirty="0">
                <a:ln>
                  <a:noFill/>
                </a:ln>
                <a:solidFill>
                  <a:prstClr val="white"/>
                </a:solidFill>
                <a:effectLst/>
                <a:uLnTx/>
                <a:uFillTx/>
                <a:latin typeface="Calibri" panose="020F0502020204030204"/>
                <a:ea typeface="+mn-ea"/>
                <a:cs typeface="+mn-cs"/>
              </a:rPr>
              <a:t>between countries of Central Asia</a:t>
            </a:r>
          </a:p>
        </p:txBody>
      </p:sp>
      <p:cxnSp>
        <p:nvCxnSpPr>
          <p:cNvPr id="43" name="Egyenes összekötő nyíllal 42">
            <a:extLst>
              <a:ext uri="{FF2B5EF4-FFF2-40B4-BE49-F238E27FC236}">
                <a16:creationId xmlns:a16="http://schemas.microsoft.com/office/drawing/2014/main" id="{5AE2860F-7A28-405E-A129-FB39C84674A7}"/>
              </a:ext>
            </a:extLst>
          </p:cNvPr>
          <p:cNvCxnSpPr>
            <a:cxnSpLocks/>
            <a:stCxn id="28" idx="1"/>
            <a:endCxn id="27" idx="3"/>
          </p:cNvCxnSpPr>
          <p:nvPr/>
        </p:nvCxnSpPr>
        <p:spPr>
          <a:xfrm flipH="1" flipV="1">
            <a:off x="5805453" y="3855967"/>
            <a:ext cx="3848732" cy="1310495"/>
          </a:xfrm>
          <a:prstGeom prst="straightConnector1">
            <a:avLst/>
          </a:prstGeom>
          <a:noFill/>
          <a:ln w="6350" cap="flat" cmpd="sng" algn="ctr">
            <a:solidFill>
              <a:srgbClr val="4472C4"/>
            </a:solidFill>
            <a:prstDash val="solid"/>
            <a:miter lim="800000"/>
            <a:tailEnd type="triangle"/>
          </a:ln>
          <a:effectLst/>
        </p:spPr>
      </p:cxnSp>
      <p:cxnSp>
        <p:nvCxnSpPr>
          <p:cNvPr id="44" name="Egyenes összekötő nyíllal 43">
            <a:extLst>
              <a:ext uri="{FF2B5EF4-FFF2-40B4-BE49-F238E27FC236}">
                <a16:creationId xmlns:a16="http://schemas.microsoft.com/office/drawing/2014/main" id="{4F9596B5-18A4-476E-9D79-CE2C101A1A83}"/>
              </a:ext>
            </a:extLst>
          </p:cNvPr>
          <p:cNvCxnSpPr>
            <a:cxnSpLocks/>
          </p:cNvCxnSpPr>
          <p:nvPr/>
        </p:nvCxnSpPr>
        <p:spPr>
          <a:xfrm>
            <a:off x="5291902" y="2136869"/>
            <a:ext cx="14614" cy="1859941"/>
          </a:xfrm>
          <a:prstGeom prst="straightConnector1">
            <a:avLst/>
          </a:prstGeom>
          <a:noFill/>
          <a:ln w="6350" cap="flat" cmpd="sng" algn="ctr">
            <a:solidFill>
              <a:srgbClr val="4472C4"/>
            </a:solidFill>
            <a:prstDash val="lgDash"/>
            <a:miter lim="800000"/>
            <a:tailEnd type="triangle"/>
          </a:ln>
          <a:effectLst/>
        </p:spPr>
      </p:cxnSp>
    </p:spTree>
    <p:extLst>
      <p:ext uri="{BB962C8B-B14F-4D97-AF65-F5344CB8AC3E}">
        <p14:creationId xmlns:p14="http://schemas.microsoft.com/office/powerpoint/2010/main" val="2440369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C3ECB0B4-71A2-4EF6-8665-0F474940EA96}"/>
              </a:ext>
            </a:extLst>
          </p:cNvPr>
          <p:cNvSpPr>
            <a:spLocks noGrp="1"/>
          </p:cNvSpPr>
          <p:nvPr>
            <p:ph type="ctrTitle"/>
          </p:nvPr>
        </p:nvSpPr>
        <p:spPr/>
        <p:txBody>
          <a:bodyPr/>
          <a:lstStyle/>
          <a:p>
            <a:r>
              <a:rPr lang="en-GB" dirty="0"/>
              <a:t>Methodology</a:t>
            </a:r>
            <a:r>
              <a:rPr lang="hu-HU" dirty="0"/>
              <a:t>: SEM</a:t>
            </a:r>
            <a:endParaRPr lang="en-GB" dirty="0"/>
          </a:p>
        </p:txBody>
      </p:sp>
      <p:sp>
        <p:nvSpPr>
          <p:cNvPr id="3" name="Szöveg helye 2">
            <a:extLst>
              <a:ext uri="{FF2B5EF4-FFF2-40B4-BE49-F238E27FC236}">
                <a16:creationId xmlns:a16="http://schemas.microsoft.com/office/drawing/2014/main" id="{7FFC1B27-8F98-4013-9B27-D42C69ED5336}"/>
              </a:ext>
            </a:extLst>
          </p:cNvPr>
          <p:cNvSpPr>
            <a:spLocks noGrp="1"/>
          </p:cNvSpPr>
          <p:nvPr>
            <p:ph type="body" sz="half" idx="14"/>
          </p:nvPr>
        </p:nvSpPr>
        <p:spPr>
          <a:xfrm>
            <a:off x="1042988" y="2440808"/>
            <a:ext cx="10580687" cy="4576582"/>
          </a:xfrm>
        </p:spPr>
        <p:txBody>
          <a:bodyPr/>
          <a:lstStyle/>
          <a:p>
            <a:r>
              <a:rPr lang="en-GB" sz="2000" dirty="0"/>
              <a:t>Panel Analysis by means of Structural Equation Modelling (SEM)</a:t>
            </a:r>
          </a:p>
          <a:p>
            <a:pPr marL="0" indent="0">
              <a:buNone/>
            </a:pPr>
            <a:endParaRPr lang="en-GB" sz="2000" dirty="0"/>
          </a:p>
          <a:p>
            <a:endParaRPr lang="en-GB" sz="2000" dirty="0"/>
          </a:p>
          <a:p>
            <a:pPr marL="0" indent="0">
              <a:buNone/>
            </a:pPr>
            <a:endParaRPr lang="en-GB" sz="2000" dirty="0"/>
          </a:p>
          <a:p>
            <a:r>
              <a:rPr lang="en-GB" sz="2000" dirty="0"/>
              <a:t>About SEM:</a:t>
            </a:r>
          </a:p>
          <a:p>
            <a:pPr marL="742950" lvl="1" indent="-285750">
              <a:buFont typeface="Arial" panose="020B0604020202020204" pitchFamily="34" charset="0"/>
              <a:buChar char="•"/>
            </a:pPr>
            <a:r>
              <a:rPr lang="en-GB" sz="2000" dirty="0"/>
              <a:t>Analysing multivariate causal, relationships.​</a:t>
            </a:r>
          </a:p>
          <a:p>
            <a:pPr marL="742950" lvl="1" indent="-285750">
              <a:buFont typeface="Arial" panose="020B0604020202020204" pitchFamily="34" charset="0"/>
              <a:buChar char="•"/>
            </a:pPr>
            <a:r>
              <a:rPr lang="en-GB" sz="2000" dirty="0"/>
              <a:t>Test the direct and indirect effects on pre-assumed causal relationships.</a:t>
            </a:r>
          </a:p>
          <a:p>
            <a:pPr marL="742950" lvl="1" indent="-285750">
              <a:buFont typeface="Arial" panose="020B0604020202020204" pitchFamily="34" charset="0"/>
              <a:buChar char="•"/>
            </a:pPr>
            <a:r>
              <a:rPr lang="en-GB" sz="2000" dirty="0"/>
              <a:t>Two statistical methods: confirmatory factor analysis and path analysis</a:t>
            </a:r>
            <a:r>
              <a:rPr lang="en-GB" dirty="0"/>
              <a:t>.​</a:t>
            </a:r>
          </a:p>
          <a:p>
            <a:pPr lvl="1"/>
            <a:r>
              <a:rPr lang="en-GB" dirty="0"/>
              <a:t>			</a:t>
            </a:r>
            <a:r>
              <a:rPr lang="en-GB" sz="1100" dirty="0"/>
              <a:t>(Y. Fan, J. Chen, G. </a:t>
            </a:r>
            <a:r>
              <a:rPr lang="en-GB" sz="1100" dirty="0" err="1"/>
              <a:t>Shirkey</a:t>
            </a:r>
            <a:r>
              <a:rPr lang="en-GB" sz="1100" dirty="0"/>
              <a:t>, R. John, S. R. Wu, H. Park and C. Shao, 2016.) ​</a:t>
            </a:r>
          </a:p>
        </p:txBody>
      </p:sp>
      <p:sp>
        <p:nvSpPr>
          <p:cNvPr id="4" name="Élőláb helye 3">
            <a:extLst>
              <a:ext uri="{FF2B5EF4-FFF2-40B4-BE49-F238E27FC236}">
                <a16:creationId xmlns:a16="http://schemas.microsoft.com/office/drawing/2014/main" id="{B1CBDC80-E13B-42E9-AB07-CB9223314295}"/>
              </a:ext>
            </a:extLst>
          </p:cNvPr>
          <p:cNvSpPr>
            <a:spLocks noGrp="1"/>
          </p:cNvSpPr>
          <p:nvPr>
            <p:ph type="ftr" sz="quarter" idx="13"/>
          </p:nvPr>
        </p:nvSpPr>
        <p:spPr/>
        <p:txBody>
          <a:bodyPr/>
          <a:lstStyle/>
          <a:p>
            <a:r>
              <a:rPr lang="en-GB" dirty="0"/>
              <a:t>Institutional reforms on the water sector in Central Asia</a:t>
            </a:r>
          </a:p>
        </p:txBody>
      </p:sp>
      <p:sp>
        <p:nvSpPr>
          <p:cNvPr id="5" name="Dátum helye 4">
            <a:extLst>
              <a:ext uri="{FF2B5EF4-FFF2-40B4-BE49-F238E27FC236}">
                <a16:creationId xmlns:a16="http://schemas.microsoft.com/office/drawing/2014/main" id="{34DB36F2-76DF-467F-BCCE-F99D399C331F}"/>
              </a:ext>
            </a:extLst>
          </p:cNvPr>
          <p:cNvSpPr>
            <a:spLocks noGrp="1"/>
          </p:cNvSpPr>
          <p:nvPr>
            <p:ph type="dt" sz="half" idx="10"/>
          </p:nvPr>
        </p:nvSpPr>
        <p:spPr/>
        <p:txBody>
          <a:bodyPr/>
          <a:lstStyle/>
          <a:p>
            <a:fld id="{2E3B2AA8-89B5-4212-8DD8-FA9CB978D898}" type="datetime3">
              <a:rPr lang="en-US" smtClean="0"/>
              <a:t>24 February 2021</a:t>
            </a:fld>
            <a:endParaRPr lang="hu-HU" dirty="0"/>
          </a:p>
        </p:txBody>
      </p:sp>
    </p:spTree>
    <p:extLst>
      <p:ext uri="{BB962C8B-B14F-4D97-AF65-F5344CB8AC3E}">
        <p14:creationId xmlns:p14="http://schemas.microsoft.com/office/powerpoint/2010/main" val="2779645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C3ECB0B4-71A2-4EF6-8665-0F474940EA96}"/>
              </a:ext>
            </a:extLst>
          </p:cNvPr>
          <p:cNvSpPr>
            <a:spLocks noGrp="1"/>
          </p:cNvSpPr>
          <p:nvPr>
            <p:ph type="ctrTitle"/>
          </p:nvPr>
        </p:nvSpPr>
        <p:spPr>
          <a:xfrm>
            <a:off x="2517093" y="682572"/>
            <a:ext cx="5946424" cy="697690"/>
          </a:xfrm>
        </p:spPr>
        <p:txBody>
          <a:bodyPr/>
          <a:lstStyle/>
          <a:p>
            <a:r>
              <a:rPr lang="hu-HU" sz="3200" dirty="0"/>
              <a:t>„</a:t>
            </a:r>
            <a:r>
              <a:rPr lang="en-GB" sz="3200" dirty="0"/>
              <a:t>Independent</a:t>
            </a:r>
            <a:r>
              <a:rPr lang="hu-HU" sz="3200" dirty="0"/>
              <a:t>” </a:t>
            </a:r>
            <a:r>
              <a:rPr lang="en-GB" sz="3200" dirty="0"/>
              <a:t> variables</a:t>
            </a:r>
          </a:p>
        </p:txBody>
      </p:sp>
      <p:sp>
        <p:nvSpPr>
          <p:cNvPr id="3" name="Szöveg helye 2">
            <a:extLst>
              <a:ext uri="{FF2B5EF4-FFF2-40B4-BE49-F238E27FC236}">
                <a16:creationId xmlns:a16="http://schemas.microsoft.com/office/drawing/2014/main" id="{7FFC1B27-8F98-4013-9B27-D42C69ED5336}"/>
              </a:ext>
            </a:extLst>
          </p:cNvPr>
          <p:cNvSpPr>
            <a:spLocks noGrp="1"/>
          </p:cNvSpPr>
          <p:nvPr>
            <p:ph type="body" sz="half" idx="14"/>
          </p:nvPr>
        </p:nvSpPr>
        <p:spPr>
          <a:xfrm>
            <a:off x="550069" y="1167217"/>
            <a:ext cx="11641931" cy="5690779"/>
          </a:xfrm>
        </p:spPr>
        <p:txBody>
          <a:bodyPr/>
          <a:lstStyle/>
          <a:p>
            <a:r>
              <a:rPr lang="en-GB" dirty="0"/>
              <a:t>State capacity: </a:t>
            </a:r>
          </a:p>
          <a:p>
            <a:pPr lvl="1"/>
            <a:r>
              <a:rPr lang="en-GB" b="1" dirty="0"/>
              <a:t>Steering capability </a:t>
            </a:r>
            <a:r>
              <a:rPr lang="en-GB" dirty="0"/>
              <a:t>(</a:t>
            </a:r>
            <a:r>
              <a:rPr lang="en-GB" dirty="0" err="1"/>
              <a:t>priorization</a:t>
            </a:r>
            <a:r>
              <a:rPr lang="en-GB" dirty="0"/>
              <a:t>, implementation, policy learning) – from BTI</a:t>
            </a:r>
          </a:p>
          <a:p>
            <a:pPr lvl="1"/>
            <a:r>
              <a:rPr lang="en-GB" b="1" dirty="0" err="1"/>
              <a:t>Stateness</a:t>
            </a:r>
            <a:r>
              <a:rPr lang="en-GB" b="1" dirty="0"/>
              <a:t> </a:t>
            </a:r>
            <a:r>
              <a:rPr lang="en-GB" dirty="0"/>
              <a:t>(Monopoly on the use of force, state identity, no interference of religious dogmas, basic administration) – from BTI</a:t>
            </a:r>
          </a:p>
          <a:p>
            <a:pPr lvl="1"/>
            <a:r>
              <a:rPr lang="en-GB" b="1" dirty="0"/>
              <a:t>Currency and price stability </a:t>
            </a:r>
            <a:r>
              <a:rPr lang="en-GB" dirty="0"/>
              <a:t>(anti-inflation / forex policy, </a:t>
            </a:r>
            <a:r>
              <a:rPr lang="en-GB" dirty="0" err="1"/>
              <a:t>macrostability</a:t>
            </a:r>
            <a:r>
              <a:rPr lang="en-GB" dirty="0"/>
              <a:t>) – from BTI</a:t>
            </a:r>
          </a:p>
          <a:p>
            <a:pPr lvl="1"/>
            <a:r>
              <a:rPr lang="en-GB" b="1" dirty="0"/>
              <a:t>Shadow economy index </a:t>
            </a:r>
            <a:r>
              <a:rPr lang="en-GB" dirty="0"/>
              <a:t>– from</a:t>
            </a:r>
            <a:r>
              <a:rPr lang="hu-HU" dirty="0"/>
              <a:t> </a:t>
            </a:r>
            <a:r>
              <a:rPr lang="en-US" dirty="0"/>
              <a:t>Leandro</a:t>
            </a:r>
            <a:r>
              <a:rPr lang="hu-HU" dirty="0"/>
              <a:t>,</a:t>
            </a:r>
            <a:r>
              <a:rPr lang="en-US" dirty="0"/>
              <a:t> Medina and Friedrich Schneider (2018</a:t>
            </a:r>
            <a:r>
              <a:rPr lang="hu-HU" dirty="0"/>
              <a:t>)</a:t>
            </a:r>
            <a:endParaRPr lang="en-GB" dirty="0">
              <a:highlight>
                <a:srgbClr val="FFFF00"/>
              </a:highlight>
            </a:endParaRPr>
          </a:p>
          <a:p>
            <a:pPr lvl="1"/>
            <a:r>
              <a:rPr lang="en-GB" b="1" dirty="0"/>
              <a:t>Political Stability and Absence of Violence/Terrorism </a:t>
            </a:r>
            <a:r>
              <a:rPr lang="en-GB" dirty="0"/>
              <a:t>– from WDI (</a:t>
            </a:r>
            <a:r>
              <a:rPr lang="en-GB" dirty="0" err="1"/>
              <a:t>Worldbank</a:t>
            </a:r>
            <a:r>
              <a:rPr lang="en-GB" dirty="0"/>
              <a:t>)</a:t>
            </a:r>
            <a:endParaRPr lang="en-GB" dirty="0">
              <a:highlight>
                <a:srgbClr val="FFFF00"/>
              </a:highlight>
            </a:endParaRPr>
          </a:p>
          <a:p>
            <a:r>
              <a:rPr lang="en-GB" dirty="0"/>
              <a:t>Human development:</a:t>
            </a:r>
          </a:p>
          <a:p>
            <a:pPr lvl="1"/>
            <a:r>
              <a:rPr lang="en-GB" b="1" dirty="0"/>
              <a:t>Educational Index</a:t>
            </a:r>
            <a:r>
              <a:rPr lang="en-GB" dirty="0"/>
              <a:t> – from HDI (UNDP)</a:t>
            </a:r>
          </a:p>
          <a:p>
            <a:pPr lvl="1"/>
            <a:r>
              <a:rPr lang="en-GB" b="1" dirty="0"/>
              <a:t>Expected years of schooling </a:t>
            </a:r>
            <a:r>
              <a:rPr lang="en-GB" dirty="0"/>
              <a:t>(years) – from HDI (UNDP)</a:t>
            </a:r>
          </a:p>
          <a:p>
            <a:pPr lvl="1"/>
            <a:r>
              <a:rPr lang="en-GB" b="1" dirty="0"/>
              <a:t>Gross enrolment ratio, tertiary</a:t>
            </a:r>
            <a:r>
              <a:rPr lang="en-GB" dirty="0"/>
              <a:t> (% of tertiary school-age population) – from HDI (UNDP)</a:t>
            </a:r>
          </a:p>
          <a:p>
            <a:r>
              <a:rPr lang="en-GB" dirty="0"/>
              <a:t>Institutional factors:</a:t>
            </a:r>
          </a:p>
          <a:p>
            <a:pPr lvl="1"/>
            <a:r>
              <a:rPr lang="en-GB" b="1" dirty="0"/>
              <a:t>Organization of the market and competition </a:t>
            </a:r>
            <a:r>
              <a:rPr lang="en-GB" dirty="0"/>
              <a:t>(Market-based competition, anti-monopoly policy, liberalization of foreign trade, banking system) – from BTI</a:t>
            </a:r>
          </a:p>
          <a:p>
            <a:pPr lvl="1"/>
            <a:r>
              <a:rPr lang="en-GB" b="1" dirty="0"/>
              <a:t>Rule of law </a:t>
            </a:r>
            <a:r>
              <a:rPr lang="en-GB" dirty="0"/>
              <a:t>(Separation of powers, Independent judiciary, Prosecution of office abuse, Civil rights) – from BTI</a:t>
            </a:r>
          </a:p>
          <a:p>
            <a:pPr lvl="1"/>
            <a:r>
              <a:rPr lang="en-GB" b="1" dirty="0"/>
              <a:t>Private property </a:t>
            </a:r>
            <a:r>
              <a:rPr lang="en-GB" dirty="0"/>
              <a:t>(Property rights, Private enterprise) – from BTI</a:t>
            </a:r>
          </a:p>
          <a:p>
            <a:r>
              <a:rPr lang="en-GB" dirty="0"/>
              <a:t>International cooperation: </a:t>
            </a:r>
          </a:p>
          <a:p>
            <a:pPr lvl="1"/>
            <a:r>
              <a:rPr lang="en-GB" b="1" dirty="0"/>
              <a:t>International cooperation </a:t>
            </a:r>
            <a:r>
              <a:rPr lang="en-GB" dirty="0"/>
              <a:t>(effective use of support, credibility, regional cooperation) – from BTI</a:t>
            </a:r>
          </a:p>
          <a:p>
            <a:pPr lvl="1"/>
            <a:r>
              <a:rPr lang="en-GB" b="1" dirty="0"/>
              <a:t>Number of embassies around the globe </a:t>
            </a:r>
            <a:r>
              <a:rPr lang="en-GB" dirty="0"/>
              <a:t>? </a:t>
            </a:r>
          </a:p>
          <a:p>
            <a:pPr lvl="1"/>
            <a:r>
              <a:rPr lang="en-GB" b="1" dirty="0"/>
              <a:t>Meeting of presidents and </a:t>
            </a:r>
            <a:r>
              <a:rPr lang="en-GB" b="1" dirty="0" err="1"/>
              <a:t>highlevel</a:t>
            </a:r>
            <a:r>
              <a:rPr lang="en-GB" b="1" dirty="0"/>
              <a:t> politicians in the region </a:t>
            </a:r>
            <a:r>
              <a:rPr lang="en-GB" dirty="0"/>
              <a:t>- ?</a:t>
            </a:r>
          </a:p>
          <a:p>
            <a:r>
              <a:rPr lang="en-GB" dirty="0"/>
              <a:t>Cooperation with other sectors of the society, especially civil sector</a:t>
            </a:r>
          </a:p>
          <a:p>
            <a:pPr lvl="1"/>
            <a:r>
              <a:rPr lang="en-GB" b="1" dirty="0"/>
              <a:t>Core civil society index </a:t>
            </a:r>
            <a:r>
              <a:rPr lang="en-GB" dirty="0"/>
              <a:t>from V-Dem</a:t>
            </a:r>
          </a:p>
          <a:p>
            <a:pPr lvl="1"/>
            <a:r>
              <a:rPr lang="en-GB" b="1" dirty="0"/>
              <a:t>Civil society participation index </a:t>
            </a:r>
            <a:r>
              <a:rPr lang="en-GB" dirty="0"/>
              <a:t>from V-Dem</a:t>
            </a:r>
          </a:p>
          <a:p>
            <a:pPr lvl="1"/>
            <a:endParaRPr lang="en-GB" dirty="0"/>
          </a:p>
          <a:p>
            <a:pPr lvl="1"/>
            <a:endParaRPr lang="en-GB" dirty="0"/>
          </a:p>
        </p:txBody>
      </p:sp>
      <p:sp>
        <p:nvSpPr>
          <p:cNvPr id="4" name="Élőláb helye 3">
            <a:extLst>
              <a:ext uri="{FF2B5EF4-FFF2-40B4-BE49-F238E27FC236}">
                <a16:creationId xmlns:a16="http://schemas.microsoft.com/office/drawing/2014/main" id="{B1CBDC80-E13B-42E9-AB07-CB9223314295}"/>
              </a:ext>
            </a:extLst>
          </p:cNvPr>
          <p:cNvSpPr>
            <a:spLocks noGrp="1"/>
          </p:cNvSpPr>
          <p:nvPr>
            <p:ph type="ftr" sz="quarter" idx="13"/>
          </p:nvPr>
        </p:nvSpPr>
        <p:spPr/>
        <p:txBody>
          <a:bodyPr/>
          <a:lstStyle/>
          <a:p>
            <a:r>
              <a:rPr lang="en-US" dirty="0"/>
              <a:t>Header</a:t>
            </a:r>
            <a:endParaRPr lang="hu-HU" dirty="0"/>
          </a:p>
        </p:txBody>
      </p:sp>
      <p:sp>
        <p:nvSpPr>
          <p:cNvPr id="5" name="Dátum helye 4">
            <a:extLst>
              <a:ext uri="{FF2B5EF4-FFF2-40B4-BE49-F238E27FC236}">
                <a16:creationId xmlns:a16="http://schemas.microsoft.com/office/drawing/2014/main" id="{34DB36F2-76DF-467F-BCCE-F99D399C331F}"/>
              </a:ext>
            </a:extLst>
          </p:cNvPr>
          <p:cNvSpPr>
            <a:spLocks noGrp="1"/>
          </p:cNvSpPr>
          <p:nvPr>
            <p:ph type="dt" sz="half" idx="10"/>
          </p:nvPr>
        </p:nvSpPr>
        <p:spPr/>
        <p:txBody>
          <a:bodyPr/>
          <a:lstStyle/>
          <a:p>
            <a:fld id="{2E3B2AA8-89B5-4212-8DD8-FA9CB978D898}" type="datetime3">
              <a:rPr lang="en-US" smtClean="0"/>
              <a:t>24 February 2021</a:t>
            </a:fld>
            <a:endParaRPr lang="hu-HU" dirty="0"/>
          </a:p>
        </p:txBody>
      </p:sp>
    </p:spTree>
    <p:extLst>
      <p:ext uri="{BB962C8B-B14F-4D97-AF65-F5344CB8AC3E}">
        <p14:creationId xmlns:p14="http://schemas.microsoft.com/office/powerpoint/2010/main" val="3402483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C3ECB0B4-71A2-4EF6-8665-0F474940EA96}"/>
              </a:ext>
            </a:extLst>
          </p:cNvPr>
          <p:cNvSpPr>
            <a:spLocks noGrp="1"/>
          </p:cNvSpPr>
          <p:nvPr>
            <p:ph type="ctrTitle"/>
          </p:nvPr>
        </p:nvSpPr>
        <p:spPr>
          <a:xfrm>
            <a:off x="531813" y="1743119"/>
            <a:ext cx="11091861" cy="697690"/>
          </a:xfrm>
        </p:spPr>
        <p:txBody>
          <a:bodyPr/>
          <a:lstStyle/>
          <a:p>
            <a:r>
              <a:rPr lang="en-GB"/>
              <a:t>„Dependent” variables</a:t>
            </a:r>
          </a:p>
        </p:txBody>
      </p:sp>
      <p:sp>
        <p:nvSpPr>
          <p:cNvPr id="3" name="Szöveg helye 2">
            <a:extLst>
              <a:ext uri="{FF2B5EF4-FFF2-40B4-BE49-F238E27FC236}">
                <a16:creationId xmlns:a16="http://schemas.microsoft.com/office/drawing/2014/main" id="{7FFC1B27-8F98-4013-9B27-D42C69ED5336}"/>
              </a:ext>
            </a:extLst>
          </p:cNvPr>
          <p:cNvSpPr>
            <a:spLocks noGrp="1"/>
          </p:cNvSpPr>
          <p:nvPr>
            <p:ph type="body" sz="half" idx="14"/>
          </p:nvPr>
        </p:nvSpPr>
        <p:spPr>
          <a:xfrm>
            <a:off x="1042987" y="2750945"/>
            <a:ext cx="10580687" cy="4576582"/>
          </a:xfrm>
        </p:spPr>
        <p:txBody>
          <a:bodyPr/>
          <a:lstStyle/>
          <a:p>
            <a:r>
              <a:rPr lang="en-GB" sz="2800" dirty="0"/>
              <a:t>Water management capacity:</a:t>
            </a:r>
            <a:endParaRPr lang="hu-HU" sz="2800" dirty="0"/>
          </a:p>
          <a:p>
            <a:pPr marL="0" indent="0">
              <a:buNone/>
            </a:pPr>
            <a:endParaRPr lang="en-GB" sz="2800" dirty="0"/>
          </a:p>
          <a:p>
            <a:pPr lvl="1"/>
            <a:r>
              <a:rPr lang="en-GB" sz="2000" b="1" dirty="0"/>
              <a:t>Proportion of population using piped drinking water sources</a:t>
            </a:r>
            <a:r>
              <a:rPr lang="en-GB" sz="2000" dirty="0"/>
              <a:t> from UNICEF</a:t>
            </a:r>
            <a:endParaRPr lang="hu-HU" sz="2000" dirty="0"/>
          </a:p>
          <a:p>
            <a:pPr lvl="1"/>
            <a:endParaRPr lang="en-GB" sz="2000" dirty="0"/>
          </a:p>
          <a:p>
            <a:pPr lvl="1"/>
            <a:r>
              <a:rPr lang="en-GB" sz="2000" b="1" dirty="0"/>
              <a:t>Proportion of population using sanitation facilities connected to sewer networks and with sewage treated to at least secondary levels </a:t>
            </a:r>
            <a:r>
              <a:rPr lang="en-GB" sz="2000" dirty="0"/>
              <a:t>from UNICEF</a:t>
            </a:r>
          </a:p>
          <a:p>
            <a:pPr lvl="1"/>
            <a:endParaRPr lang="en-GB" dirty="0"/>
          </a:p>
          <a:p>
            <a:pPr lvl="1"/>
            <a:r>
              <a:rPr lang="en-GB" dirty="0"/>
              <a:t> </a:t>
            </a:r>
          </a:p>
          <a:p>
            <a:pPr lvl="1"/>
            <a:endParaRPr lang="en-GB" dirty="0"/>
          </a:p>
          <a:p>
            <a:pPr lvl="1"/>
            <a:endParaRPr lang="en-GB" dirty="0"/>
          </a:p>
          <a:p>
            <a:pPr lvl="1"/>
            <a:endParaRPr lang="en-GB" dirty="0"/>
          </a:p>
        </p:txBody>
      </p:sp>
      <p:sp>
        <p:nvSpPr>
          <p:cNvPr id="4" name="Élőláb helye 3">
            <a:extLst>
              <a:ext uri="{FF2B5EF4-FFF2-40B4-BE49-F238E27FC236}">
                <a16:creationId xmlns:a16="http://schemas.microsoft.com/office/drawing/2014/main" id="{B1CBDC80-E13B-42E9-AB07-CB9223314295}"/>
              </a:ext>
            </a:extLst>
          </p:cNvPr>
          <p:cNvSpPr>
            <a:spLocks noGrp="1"/>
          </p:cNvSpPr>
          <p:nvPr>
            <p:ph type="ftr" sz="quarter" idx="13"/>
          </p:nvPr>
        </p:nvSpPr>
        <p:spPr/>
        <p:txBody>
          <a:bodyPr/>
          <a:lstStyle/>
          <a:p>
            <a:r>
              <a:rPr lang="en-US"/>
              <a:t>Header</a:t>
            </a:r>
            <a:endParaRPr lang="hu-HU" dirty="0"/>
          </a:p>
        </p:txBody>
      </p:sp>
      <p:sp>
        <p:nvSpPr>
          <p:cNvPr id="5" name="Dátum helye 4">
            <a:extLst>
              <a:ext uri="{FF2B5EF4-FFF2-40B4-BE49-F238E27FC236}">
                <a16:creationId xmlns:a16="http://schemas.microsoft.com/office/drawing/2014/main" id="{34DB36F2-76DF-467F-BCCE-F99D399C331F}"/>
              </a:ext>
            </a:extLst>
          </p:cNvPr>
          <p:cNvSpPr>
            <a:spLocks noGrp="1"/>
          </p:cNvSpPr>
          <p:nvPr>
            <p:ph type="dt" sz="half" idx="10"/>
          </p:nvPr>
        </p:nvSpPr>
        <p:spPr/>
        <p:txBody>
          <a:bodyPr/>
          <a:lstStyle/>
          <a:p>
            <a:fld id="{2E3B2AA8-89B5-4212-8DD8-FA9CB978D898}" type="datetime3">
              <a:rPr lang="en-US" smtClean="0"/>
              <a:t>24 February 2021</a:t>
            </a:fld>
            <a:endParaRPr lang="hu-HU" dirty="0"/>
          </a:p>
        </p:txBody>
      </p:sp>
    </p:spTree>
    <p:extLst>
      <p:ext uri="{BB962C8B-B14F-4D97-AF65-F5344CB8AC3E}">
        <p14:creationId xmlns:p14="http://schemas.microsoft.com/office/powerpoint/2010/main" val="2422722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átum helye 3">
            <a:extLst>
              <a:ext uri="{FF2B5EF4-FFF2-40B4-BE49-F238E27FC236}">
                <a16:creationId xmlns:a16="http://schemas.microsoft.com/office/drawing/2014/main" id="{45C4850A-F628-4851-8E71-147C68945D6A}"/>
              </a:ext>
            </a:extLst>
          </p:cNvPr>
          <p:cNvSpPr>
            <a:spLocks noGrp="1"/>
          </p:cNvSpPr>
          <p:nvPr>
            <p:ph type="dt" sz="half" idx="10"/>
          </p:nvPr>
        </p:nvSpPr>
        <p:spPr/>
        <p:txBody>
          <a:bodyPr/>
          <a:lstStyle/>
          <a:p>
            <a:fld id="{0DB315AD-3DD7-48C6-A8E5-B5FE3EA0F2C9}" type="datetime3">
              <a:rPr lang="en-US" smtClean="0"/>
              <a:t>24 February 2021</a:t>
            </a:fld>
            <a:endParaRPr lang="hu-HU" dirty="0"/>
          </a:p>
        </p:txBody>
      </p:sp>
      <p:sp>
        <p:nvSpPr>
          <p:cNvPr id="11" name="Téglalap 10">
            <a:extLst>
              <a:ext uri="{FF2B5EF4-FFF2-40B4-BE49-F238E27FC236}">
                <a16:creationId xmlns:a16="http://schemas.microsoft.com/office/drawing/2014/main" id="{15CB2F0E-125E-4E1F-B3FA-DFB6F191373D}"/>
              </a:ext>
            </a:extLst>
          </p:cNvPr>
          <p:cNvSpPr/>
          <p:nvPr/>
        </p:nvSpPr>
        <p:spPr>
          <a:xfrm>
            <a:off x="1282344" y="1616733"/>
            <a:ext cx="9614572" cy="646331"/>
          </a:xfrm>
          <a:prstGeom prst="rect">
            <a:avLst/>
          </a:prstGeom>
        </p:spPr>
        <p:txBody>
          <a:bodyPr wrap="square">
            <a:spAutoFit/>
          </a:bodyPr>
          <a:lstStyle/>
          <a:p>
            <a:r>
              <a:rPr lang="en-GB" sz="3600" i="1" dirty="0"/>
              <a:t>We are inviting you to join our research team!</a:t>
            </a:r>
          </a:p>
        </p:txBody>
      </p:sp>
      <p:sp>
        <p:nvSpPr>
          <p:cNvPr id="12" name="Szövegdoboz 11">
            <a:extLst>
              <a:ext uri="{FF2B5EF4-FFF2-40B4-BE49-F238E27FC236}">
                <a16:creationId xmlns:a16="http://schemas.microsoft.com/office/drawing/2014/main" id="{549EEADD-1248-476A-B6A9-91A0438A4C99}"/>
              </a:ext>
            </a:extLst>
          </p:cNvPr>
          <p:cNvSpPr txBox="1"/>
          <p:nvPr/>
        </p:nvSpPr>
        <p:spPr>
          <a:xfrm flipH="1">
            <a:off x="1282344" y="3071443"/>
            <a:ext cx="7440970" cy="3046988"/>
          </a:xfrm>
          <a:prstGeom prst="rect">
            <a:avLst/>
          </a:prstGeom>
        </p:spPr>
        <p:txBody>
          <a:bodyPr wrap="square" lIns="0" tIns="0" rIns="0" bIns="0" rtlCol="0" anchor="b" anchorCtr="0">
            <a:spAutoFit/>
          </a:bodyPr>
          <a:lstStyle/>
          <a:p>
            <a:r>
              <a:rPr lang="en-GB" dirty="0"/>
              <a:t>To train a new generation of analysts who can advise governments on institutional reforms in support of the water sector.  </a:t>
            </a:r>
          </a:p>
          <a:p>
            <a:pPr marL="285750" indent="-285750">
              <a:buFont typeface="Arial" panose="020B0604020202020204" pitchFamily="34" charset="0"/>
              <a:buChar char="•"/>
            </a:pPr>
            <a:endParaRPr lang="en-GB" dirty="0"/>
          </a:p>
          <a:p>
            <a:r>
              <a:rPr lang="en-GB" dirty="0"/>
              <a:t>Modelling the effects of institutional reforms on the water sector would improve the allocation of scarce resources and allow for optimal sequencing of reform steps.</a:t>
            </a:r>
          </a:p>
          <a:p>
            <a:endParaRPr lang="en-GB" dirty="0"/>
          </a:p>
          <a:p>
            <a:r>
              <a:rPr lang="en-GB" dirty="0"/>
              <a:t>CUB can offer research grants to teams of researchers or students.</a:t>
            </a:r>
          </a:p>
          <a:p>
            <a:pPr marL="285750" indent="-285750">
              <a:buFont typeface="Arial" panose="020B0604020202020204" pitchFamily="34" charset="0"/>
              <a:buChar char="•"/>
            </a:pPr>
            <a:endParaRPr lang="en-GB" dirty="0"/>
          </a:p>
          <a:p>
            <a:r>
              <a:rPr lang="en-GB" dirty="0"/>
              <a:t>Active involvement of students would strengthen research/education interface.</a:t>
            </a:r>
          </a:p>
        </p:txBody>
      </p:sp>
      <p:sp>
        <p:nvSpPr>
          <p:cNvPr id="14" name="Nyíl: jobbra mutató 13">
            <a:extLst>
              <a:ext uri="{FF2B5EF4-FFF2-40B4-BE49-F238E27FC236}">
                <a16:creationId xmlns:a16="http://schemas.microsoft.com/office/drawing/2014/main" id="{8065B27B-A1CF-4458-8134-02D424796ECB}"/>
              </a:ext>
            </a:extLst>
          </p:cNvPr>
          <p:cNvSpPr/>
          <p:nvPr/>
        </p:nvSpPr>
        <p:spPr>
          <a:xfrm>
            <a:off x="511926" y="3153401"/>
            <a:ext cx="444552" cy="2497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5" name="Nyíl: jobbra mutató 14">
            <a:extLst>
              <a:ext uri="{FF2B5EF4-FFF2-40B4-BE49-F238E27FC236}">
                <a16:creationId xmlns:a16="http://schemas.microsoft.com/office/drawing/2014/main" id="{65ED2D09-0235-40A0-90EF-96BF403193B5}"/>
              </a:ext>
            </a:extLst>
          </p:cNvPr>
          <p:cNvSpPr/>
          <p:nvPr/>
        </p:nvSpPr>
        <p:spPr>
          <a:xfrm>
            <a:off x="511926" y="4053127"/>
            <a:ext cx="444552" cy="2497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6" name="Nyíl: jobbra mutató 15">
            <a:extLst>
              <a:ext uri="{FF2B5EF4-FFF2-40B4-BE49-F238E27FC236}">
                <a16:creationId xmlns:a16="http://schemas.microsoft.com/office/drawing/2014/main" id="{D7251D79-7634-4242-A44C-29AE68BA0B99}"/>
              </a:ext>
            </a:extLst>
          </p:cNvPr>
          <p:cNvSpPr/>
          <p:nvPr/>
        </p:nvSpPr>
        <p:spPr>
          <a:xfrm>
            <a:off x="511926" y="4952853"/>
            <a:ext cx="444552" cy="2497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7" name="Nyíl: jobbra mutató 16">
            <a:extLst>
              <a:ext uri="{FF2B5EF4-FFF2-40B4-BE49-F238E27FC236}">
                <a16:creationId xmlns:a16="http://schemas.microsoft.com/office/drawing/2014/main" id="{2DF65421-8836-4014-BAA4-9BD49AADA133}"/>
              </a:ext>
            </a:extLst>
          </p:cNvPr>
          <p:cNvSpPr/>
          <p:nvPr/>
        </p:nvSpPr>
        <p:spPr>
          <a:xfrm>
            <a:off x="524543" y="5666343"/>
            <a:ext cx="444552" cy="2497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extLst>
      <p:ext uri="{BB962C8B-B14F-4D97-AF65-F5344CB8AC3E}">
        <p14:creationId xmlns:p14="http://schemas.microsoft.com/office/powerpoint/2010/main" val="3019168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id="{50670702-59B8-485D-A0D1-0A4F0AC1EF89}"/>
              </a:ext>
            </a:extLst>
          </p:cNvPr>
          <p:cNvSpPr>
            <a:spLocks noGrp="1"/>
          </p:cNvSpPr>
          <p:nvPr>
            <p:ph type="body" sz="half" idx="2"/>
          </p:nvPr>
        </p:nvSpPr>
        <p:spPr>
          <a:xfrm>
            <a:off x="6365876" y="5667153"/>
            <a:ext cx="5425631" cy="661519"/>
          </a:xfrm>
        </p:spPr>
        <p:txBody>
          <a:bodyPr/>
          <a:lstStyle/>
          <a:p>
            <a:r>
              <a:rPr lang="hu-HU" dirty="0"/>
              <a:t>Miklós Rosta, PhD: miklos.rosta@uni-corvinus.hu</a:t>
            </a:r>
          </a:p>
          <a:p>
            <a:pPr fontAlgn="t"/>
            <a:r>
              <a:rPr lang="hu-HU" dirty="0"/>
              <a:t>Dominika </a:t>
            </a:r>
            <a:r>
              <a:rPr lang="hu-HU" dirty="0" err="1"/>
              <a:t>Vitár</a:t>
            </a:r>
            <a:r>
              <a:rPr lang="hu-HU" dirty="0"/>
              <a:t>: dominika.vitar@stud.uni-corvinus.hu</a:t>
            </a:r>
          </a:p>
        </p:txBody>
      </p:sp>
    </p:spTree>
    <p:extLst>
      <p:ext uri="{BB962C8B-B14F-4D97-AF65-F5344CB8AC3E}">
        <p14:creationId xmlns:p14="http://schemas.microsoft.com/office/powerpoint/2010/main" val="3983224520"/>
      </p:ext>
    </p:extLst>
  </p:cSld>
  <p:clrMapOvr>
    <a:masterClrMapping/>
  </p:clrMapOvr>
</p:sld>
</file>

<file path=ppt/theme/theme1.xml><?xml version="1.0" encoding="utf-8"?>
<a:theme xmlns:a="http://schemas.openxmlformats.org/drawingml/2006/main" name="Corvinus cím dia">
  <a:themeElements>
    <a:clrScheme name="Corvinus színséma">
      <a:dk1>
        <a:srgbClr val="1B213E"/>
      </a:dk1>
      <a:lt1>
        <a:sysClr val="window" lastClr="FFFFFF"/>
      </a:lt1>
      <a:dk2>
        <a:srgbClr val="BF8F55"/>
      </a:dk2>
      <a:lt2>
        <a:srgbClr val="DEC5A6"/>
      </a:lt2>
      <a:accent1>
        <a:srgbClr val="D1AF84"/>
      </a:accent1>
      <a:accent2>
        <a:srgbClr val="4D4B66"/>
      </a:accent2>
      <a:accent3>
        <a:srgbClr val="78748A"/>
      </a:accent3>
      <a:accent4>
        <a:srgbClr val="5C6873"/>
      </a:accent4>
      <a:accent5>
        <a:srgbClr val="898E97"/>
      </a:accent5>
      <a:accent6>
        <a:srgbClr val="A9ABB2"/>
      </a:accent6>
      <a:hlink>
        <a:srgbClr val="0563C1"/>
      </a:hlink>
      <a:folHlink>
        <a:srgbClr val="954F72"/>
      </a:folHlink>
    </a:clrScheme>
    <a:fontScheme name="Corvinus betűtípus séma">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lIns="0" tIns="0" rIns="0" bIns="0" anchor="b" anchorCtr="0"/>
      <a:lstStyle>
        <a:defPPr algn="l">
          <a:defRPr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rvinus alap dia">
  <a:themeElements>
    <a:clrScheme name="Corvinus színséma">
      <a:dk1>
        <a:srgbClr val="1B213E"/>
      </a:dk1>
      <a:lt1>
        <a:sysClr val="window" lastClr="FFFFFF"/>
      </a:lt1>
      <a:dk2>
        <a:srgbClr val="BF8F55"/>
      </a:dk2>
      <a:lt2>
        <a:srgbClr val="DEC5A6"/>
      </a:lt2>
      <a:accent1>
        <a:srgbClr val="D1AF84"/>
      </a:accent1>
      <a:accent2>
        <a:srgbClr val="4D4B66"/>
      </a:accent2>
      <a:accent3>
        <a:srgbClr val="78748A"/>
      </a:accent3>
      <a:accent4>
        <a:srgbClr val="5C6873"/>
      </a:accent4>
      <a:accent5>
        <a:srgbClr val="898E97"/>
      </a:accent5>
      <a:accent6>
        <a:srgbClr val="A9ABB2"/>
      </a:accent6>
      <a:hlink>
        <a:srgbClr val="0563C1"/>
      </a:hlink>
      <a:folHlink>
        <a:srgbClr val="954F72"/>
      </a:folHlink>
    </a:clrScheme>
    <a:fontScheme name="Corvinus betűtípus séma">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lIns="0" tIns="0" rIns="0" bIns="0" anchor="b" anchorCtr="0"/>
      <a:lstStyle>
        <a:defPPr algn="l">
          <a:defRPr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orvinus táblázat dia">
  <a:themeElements>
    <a:clrScheme name="Corvinus színséma">
      <a:dk1>
        <a:srgbClr val="1B213E"/>
      </a:dk1>
      <a:lt1>
        <a:sysClr val="window" lastClr="FFFFFF"/>
      </a:lt1>
      <a:dk2>
        <a:srgbClr val="BF8F55"/>
      </a:dk2>
      <a:lt2>
        <a:srgbClr val="DEC5A6"/>
      </a:lt2>
      <a:accent1>
        <a:srgbClr val="D1AF84"/>
      </a:accent1>
      <a:accent2>
        <a:srgbClr val="4D4B66"/>
      </a:accent2>
      <a:accent3>
        <a:srgbClr val="78748A"/>
      </a:accent3>
      <a:accent4>
        <a:srgbClr val="5C6873"/>
      </a:accent4>
      <a:accent5>
        <a:srgbClr val="898E97"/>
      </a:accent5>
      <a:accent6>
        <a:srgbClr val="A9ABB2"/>
      </a:accent6>
      <a:hlink>
        <a:srgbClr val="0563C1"/>
      </a:hlink>
      <a:folHlink>
        <a:srgbClr val="954F72"/>
      </a:folHlink>
    </a:clrScheme>
    <a:fontScheme name="Corvinus betűtípus séma">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lIns="0" tIns="0" rIns="0" bIns="0" anchor="b" anchorCtr="0"/>
      <a:lstStyle>
        <a:defPPr algn="l">
          <a:defRPr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orvinus üres dia">
  <a:themeElements>
    <a:clrScheme name="Corvinus színséma">
      <a:dk1>
        <a:srgbClr val="1B213E"/>
      </a:dk1>
      <a:lt1>
        <a:sysClr val="window" lastClr="FFFFFF"/>
      </a:lt1>
      <a:dk2>
        <a:srgbClr val="BF8F55"/>
      </a:dk2>
      <a:lt2>
        <a:srgbClr val="DEC5A6"/>
      </a:lt2>
      <a:accent1>
        <a:srgbClr val="D1AF84"/>
      </a:accent1>
      <a:accent2>
        <a:srgbClr val="4D4B66"/>
      </a:accent2>
      <a:accent3>
        <a:srgbClr val="78748A"/>
      </a:accent3>
      <a:accent4>
        <a:srgbClr val="5C6873"/>
      </a:accent4>
      <a:accent5>
        <a:srgbClr val="898E97"/>
      </a:accent5>
      <a:accent6>
        <a:srgbClr val="A9ABB2"/>
      </a:accent6>
      <a:hlink>
        <a:srgbClr val="0563C1"/>
      </a:hlink>
      <a:folHlink>
        <a:srgbClr val="954F72"/>
      </a:folHlink>
    </a:clrScheme>
    <a:fontScheme name="Corvinus betűtípus séma">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lIns="0" tIns="0" rIns="0" bIns="0" anchor="b" anchorCtr="0"/>
      <a:lstStyle>
        <a:defPPr algn="l">
          <a:defRPr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Köszönjük a figyelmet!">
  <a:themeElements>
    <a:clrScheme name="Corvinus színséma">
      <a:dk1>
        <a:srgbClr val="1B213E"/>
      </a:dk1>
      <a:lt1>
        <a:sysClr val="window" lastClr="FFFFFF"/>
      </a:lt1>
      <a:dk2>
        <a:srgbClr val="BF8F55"/>
      </a:dk2>
      <a:lt2>
        <a:srgbClr val="DEC5A6"/>
      </a:lt2>
      <a:accent1>
        <a:srgbClr val="D1AF84"/>
      </a:accent1>
      <a:accent2>
        <a:srgbClr val="4D4B66"/>
      </a:accent2>
      <a:accent3>
        <a:srgbClr val="78748A"/>
      </a:accent3>
      <a:accent4>
        <a:srgbClr val="5C6873"/>
      </a:accent4>
      <a:accent5>
        <a:srgbClr val="898E97"/>
      </a:accent5>
      <a:accent6>
        <a:srgbClr val="A9ABB2"/>
      </a:accent6>
      <a:hlink>
        <a:srgbClr val="0563C1"/>
      </a:hlink>
      <a:folHlink>
        <a:srgbClr val="954F72"/>
      </a:folHlink>
    </a:clrScheme>
    <a:fontScheme name="Corvinus betűtípus séma">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lIns="0" tIns="0" rIns="0" bIns="0" anchor="b" anchorCtr="0"/>
      <a:lstStyle>
        <a:defPPr algn="l">
          <a:defRPr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Segédanyagok">
  <a:themeElements>
    <a:clrScheme name="Corvinus színséma">
      <a:dk1>
        <a:srgbClr val="1B213E"/>
      </a:dk1>
      <a:lt1>
        <a:sysClr val="window" lastClr="FFFFFF"/>
      </a:lt1>
      <a:dk2>
        <a:srgbClr val="BF8F55"/>
      </a:dk2>
      <a:lt2>
        <a:srgbClr val="DEC5A6"/>
      </a:lt2>
      <a:accent1>
        <a:srgbClr val="D1AF84"/>
      </a:accent1>
      <a:accent2>
        <a:srgbClr val="4D4B66"/>
      </a:accent2>
      <a:accent3>
        <a:srgbClr val="78748A"/>
      </a:accent3>
      <a:accent4>
        <a:srgbClr val="5C6873"/>
      </a:accent4>
      <a:accent5>
        <a:srgbClr val="898E97"/>
      </a:accent5>
      <a:accent6>
        <a:srgbClr val="A9ABB2"/>
      </a:accent6>
      <a:hlink>
        <a:srgbClr val="0563C1"/>
      </a:hlink>
      <a:folHlink>
        <a:srgbClr val="954F72"/>
      </a:folHlink>
    </a:clrScheme>
    <a:fontScheme name="Corvinus betűtípus séma">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lIns="0" tIns="0" rIns="0" bIns="0" anchor="b" anchorCtr="0"/>
      <a:lstStyle>
        <a:defPPr algn="l">
          <a:defRPr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842BF9CC00FBB40BAF4D87FFC7E662B" ma:contentTypeVersion="13" ma:contentTypeDescription="Create a new document." ma:contentTypeScope="" ma:versionID="c0e9545ab6e2ac923e2190edb777d3d0">
  <xsd:schema xmlns:xsd="http://www.w3.org/2001/XMLSchema" xmlns:xs="http://www.w3.org/2001/XMLSchema" xmlns:p="http://schemas.microsoft.com/office/2006/metadata/properties" xmlns:ns3="da4faae5-3d89-4de5-9770-310c783c4fbf" xmlns:ns4="96ce0f40-8d84-4a95-b314-65c2972c3cfa" targetNamespace="http://schemas.microsoft.com/office/2006/metadata/properties" ma:root="true" ma:fieldsID="4e2827150378a57d17d8499e4814bd19" ns3:_="" ns4:_="">
    <xsd:import namespace="da4faae5-3d89-4de5-9770-310c783c4fbf"/>
    <xsd:import namespace="96ce0f40-8d84-4a95-b314-65c2972c3cfa"/>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4faae5-3d89-4de5-9770-310c783c4f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6ce0f40-8d84-4a95-b314-65c2972c3cf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DD817A-3E9B-4DF6-A299-79ADC8EF06F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4faae5-3d89-4de5-9770-310c783c4fbf"/>
    <ds:schemaRef ds:uri="96ce0f40-8d84-4a95-b314-65c2972c3c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E57054E-5C26-4D1A-97C9-CAC8782DC58D}">
  <ds:schemaRefs>
    <ds:schemaRef ds:uri="http://www.w3.org/XML/1998/namespace"/>
    <ds:schemaRef ds:uri="http://schemas.microsoft.com/office/2006/metadata/properties"/>
    <ds:schemaRef ds:uri="96ce0f40-8d84-4a95-b314-65c2972c3cfa"/>
    <ds:schemaRef ds:uri="http://schemas.microsoft.com/office/infopath/2007/PartnerControls"/>
    <ds:schemaRef ds:uri="http://schemas.microsoft.com/office/2006/documentManagement/types"/>
    <ds:schemaRef ds:uri="http://schemas.openxmlformats.org/package/2006/metadata/core-properties"/>
    <ds:schemaRef ds:uri="http://purl.org/dc/elements/1.1/"/>
    <ds:schemaRef ds:uri="da4faae5-3d89-4de5-9770-310c783c4fbf"/>
    <ds:schemaRef ds:uri="http://purl.org/dc/dcmitype/"/>
    <ds:schemaRef ds:uri="http://purl.org/dc/terms/"/>
  </ds:schemaRefs>
</ds:datastoreItem>
</file>

<file path=customXml/itemProps3.xml><?xml version="1.0" encoding="utf-8"?>
<ds:datastoreItem xmlns:ds="http://schemas.openxmlformats.org/officeDocument/2006/customXml" ds:itemID="{AE2BC809-2F1A-4121-B029-3C196E7FA12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6585</TotalTime>
  <Words>1184</Words>
  <Application>Microsoft Office PowerPoint</Application>
  <PresentationFormat>Szélesvásznú</PresentationFormat>
  <Paragraphs>122</Paragraphs>
  <Slides>9</Slides>
  <Notes>6</Notes>
  <HiddenSlides>0</HiddenSlides>
  <MMClips>0</MMClips>
  <ScaleCrop>false</ScaleCrop>
  <HeadingPairs>
    <vt:vector size="6" baseType="variant">
      <vt:variant>
        <vt:lpstr>Használt betűtípusok</vt:lpstr>
      </vt:variant>
      <vt:variant>
        <vt:i4>6</vt:i4>
      </vt:variant>
      <vt:variant>
        <vt:lpstr>Téma</vt:lpstr>
      </vt:variant>
      <vt:variant>
        <vt:i4>6</vt:i4>
      </vt:variant>
      <vt:variant>
        <vt:lpstr>Diacímek</vt:lpstr>
      </vt:variant>
      <vt:variant>
        <vt:i4>9</vt:i4>
      </vt:variant>
    </vt:vector>
  </HeadingPairs>
  <TitlesOfParts>
    <vt:vector size="21" baseType="lpstr">
      <vt:lpstr>Arial</vt:lpstr>
      <vt:lpstr>Arial </vt:lpstr>
      <vt:lpstr>Calibri</vt:lpstr>
      <vt:lpstr>Georgia</vt:lpstr>
      <vt:lpstr>Muli</vt:lpstr>
      <vt:lpstr>Wingdings</vt:lpstr>
      <vt:lpstr>Corvinus cím dia</vt:lpstr>
      <vt:lpstr>Corvinus alap dia</vt:lpstr>
      <vt:lpstr>Corvinus táblázat dia</vt:lpstr>
      <vt:lpstr>Corvinus üres dia</vt:lpstr>
      <vt:lpstr>Köszönjük a figyelmet!</vt:lpstr>
      <vt:lpstr>Segédanyagok</vt:lpstr>
      <vt:lpstr>Modelling the effects of institutional reforms on the water sector: key steps to strengthen state capacity and improve resource allocation </vt:lpstr>
      <vt:lpstr>Content</vt:lpstr>
      <vt:lpstr>Research question and hypotheses</vt:lpstr>
      <vt:lpstr>PowerPoint-bemutató</vt:lpstr>
      <vt:lpstr>Methodology: SEM</vt:lpstr>
      <vt:lpstr>„Independent”  variables</vt:lpstr>
      <vt:lpstr>„Dependent” variables</vt:lpstr>
      <vt:lpstr>PowerPoint-bemutató</vt:lpstr>
      <vt:lpstr>PowerPoint-bemutató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Microsoft Office User</dc:creator>
  <cp:lastModifiedBy>-</cp:lastModifiedBy>
  <cp:revision>296</cp:revision>
  <dcterms:created xsi:type="dcterms:W3CDTF">2020-10-20T10:56:19Z</dcterms:created>
  <dcterms:modified xsi:type="dcterms:W3CDTF">2021-02-24T21:59:21Z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0x0101002842BF9CC00FBB40BAF4D87FFC7E662B</vt:lpwstr>
  </property>
</Properties>
</file>